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6.xml" ContentType="application/vnd.openxmlformats-officedocument.presentationml.notes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GB"/>
    </a:defPPr>
    <a:lvl1pPr algn="l" defTabSz="457200" rtl="0" eaLnBrk="0" fontAlgn="base" hangingPunct="0">
      <a:lnSpc>
        <a:spcPct val="95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8" charset="0"/>
      <a:defRPr sz="2400" kern="1200">
        <a:solidFill>
          <a:schemeClr val="bg1"/>
        </a:solidFill>
        <a:latin typeface="Times New Roman" pitchFamily="18" charset="0"/>
        <a:ea typeface="MS Gothic" pitchFamily="49" charset="-128"/>
        <a:cs typeface="+mn-cs"/>
      </a:defRPr>
    </a:lvl1pPr>
    <a:lvl2pPr marL="457200" algn="l" defTabSz="457200" rtl="0" eaLnBrk="0" fontAlgn="base" hangingPunct="0">
      <a:lnSpc>
        <a:spcPct val="95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8" charset="0"/>
      <a:defRPr sz="2400" kern="1200">
        <a:solidFill>
          <a:schemeClr val="bg1"/>
        </a:solidFill>
        <a:latin typeface="Times New Roman" pitchFamily="18" charset="0"/>
        <a:ea typeface="MS Gothic" pitchFamily="49" charset="-128"/>
        <a:cs typeface="+mn-cs"/>
      </a:defRPr>
    </a:lvl2pPr>
    <a:lvl3pPr marL="914400" algn="l" defTabSz="457200" rtl="0" eaLnBrk="0" fontAlgn="base" hangingPunct="0">
      <a:lnSpc>
        <a:spcPct val="95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8" charset="0"/>
      <a:defRPr sz="2400" kern="1200">
        <a:solidFill>
          <a:schemeClr val="bg1"/>
        </a:solidFill>
        <a:latin typeface="Times New Roman" pitchFamily="18" charset="0"/>
        <a:ea typeface="MS Gothic" pitchFamily="49" charset="-128"/>
        <a:cs typeface="+mn-cs"/>
      </a:defRPr>
    </a:lvl3pPr>
    <a:lvl4pPr marL="1371600" algn="l" defTabSz="457200" rtl="0" eaLnBrk="0" fontAlgn="base" hangingPunct="0">
      <a:lnSpc>
        <a:spcPct val="95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8" charset="0"/>
      <a:defRPr sz="2400" kern="1200">
        <a:solidFill>
          <a:schemeClr val="bg1"/>
        </a:solidFill>
        <a:latin typeface="Times New Roman" pitchFamily="18" charset="0"/>
        <a:ea typeface="MS Gothic" pitchFamily="49" charset="-128"/>
        <a:cs typeface="+mn-cs"/>
      </a:defRPr>
    </a:lvl4pPr>
    <a:lvl5pPr marL="1828800" algn="l" defTabSz="457200" rtl="0" eaLnBrk="0" fontAlgn="base" hangingPunct="0">
      <a:lnSpc>
        <a:spcPct val="95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8" charset="0"/>
      <a:defRPr sz="2400" kern="1200">
        <a:solidFill>
          <a:schemeClr val="bg1"/>
        </a:solidFill>
        <a:latin typeface="Times New Roman" pitchFamily="18" charset="0"/>
        <a:ea typeface="MS Gothic" pitchFamily="49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bg1"/>
        </a:solidFill>
        <a:latin typeface="Times New Roman" pitchFamily="18" charset="0"/>
        <a:ea typeface="MS Gothic" pitchFamily="49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bg1"/>
        </a:solidFill>
        <a:latin typeface="Times New Roman" pitchFamily="18" charset="0"/>
        <a:ea typeface="MS Gothic" pitchFamily="49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bg1"/>
        </a:solidFill>
        <a:latin typeface="Times New Roman" pitchFamily="18" charset="0"/>
        <a:ea typeface="MS Gothic" pitchFamily="49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bg1"/>
        </a:solidFill>
        <a:latin typeface="Times New Roman" pitchFamily="18" charset="0"/>
        <a:ea typeface="MS Gothic" pitchFamily="49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74" y="-84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AutoShape 1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36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50" name="AutoShape 2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51" name="AutoShape 3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52" name="AutoShape 4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53" name="AutoShape 5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54" name="AutoShape 6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55" name="AutoShape 7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56" name="AutoShape 8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57" name="AutoShape 9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58" name="AutoShape 10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59" name="AutoShape 11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60" name="AutoShape 12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61" name="AutoShape 13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62" name="AutoShape 14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63" name="Rectangle 15"/>
          <p:cNvSpPr>
            <a:spLocks noGrp="1" noChangeArrowheads="1"/>
          </p:cNvSpPr>
          <p:nvPr>
            <p:ph type="sldImg"/>
          </p:nvPr>
        </p:nvSpPr>
        <p:spPr bwMode="auto">
          <a:xfrm>
            <a:off x="0" y="-6624638"/>
            <a:ext cx="0" cy="14617701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sp>
      <p:sp>
        <p:nvSpPr>
          <p:cNvPr id="2064" name="Rectangle 16"/>
          <p:cNvSpPr>
            <a:spLocks noGrp="1" noChangeArrowheads="1"/>
          </p:cNvSpPr>
          <p:nvPr>
            <p:ph type="body"/>
          </p:nvPr>
        </p:nvSpPr>
        <p:spPr bwMode="auto">
          <a:xfrm>
            <a:off x="685800" y="4343400"/>
            <a:ext cx="5462588" cy="409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1pPr>
    <a:lvl2pPr marL="742950" indent="-28575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2pPr>
    <a:lvl3pPr marL="11430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3pPr>
    <a:lvl4pPr marL="16002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4pPr>
    <a:lvl5pPr marL="20574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Rectangle 1"/>
          <p:cNvSpPr txBox="1">
            <a:spLocks noChangeArrowheads="1"/>
          </p:cNvSpPr>
          <p:nvPr>
            <p:ph type="sldImg"/>
          </p:nvPr>
        </p:nvSpPr>
        <p:spPr bwMode="auto">
          <a:xfrm>
            <a:off x="-9744075" y="-6624638"/>
            <a:ext cx="19489738" cy="1461928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218" name="Rectangle 2"/>
          <p:cNvSpPr txBox="1">
            <a:spLocks noChangeArrowheads="1"/>
          </p:cNvSpPr>
          <p:nvPr>
            <p:ph type="body" idx="1"/>
          </p:nvPr>
        </p:nvSpPr>
        <p:spPr bwMode="auto">
          <a:xfrm>
            <a:off x="685800" y="4343400"/>
            <a:ext cx="5464175" cy="400208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Rectangle 1"/>
          <p:cNvSpPr txBox="1">
            <a:spLocks noChangeArrowheads="1"/>
          </p:cNvSpPr>
          <p:nvPr>
            <p:ph type="sldImg"/>
          </p:nvPr>
        </p:nvSpPr>
        <p:spPr bwMode="auto">
          <a:xfrm>
            <a:off x="-9744075" y="-6624638"/>
            <a:ext cx="19489738" cy="1461928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242" name="Rectangle 2"/>
          <p:cNvSpPr txBox="1">
            <a:spLocks noChangeArrowheads="1"/>
          </p:cNvSpPr>
          <p:nvPr>
            <p:ph type="body" idx="1"/>
          </p:nvPr>
        </p:nvSpPr>
        <p:spPr bwMode="auto">
          <a:xfrm>
            <a:off x="685800" y="4343400"/>
            <a:ext cx="5464175" cy="400208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Rectangle 1"/>
          <p:cNvSpPr txBox="1">
            <a:spLocks noChangeArrowheads="1"/>
          </p:cNvSpPr>
          <p:nvPr>
            <p:ph type="sldImg"/>
          </p:nvPr>
        </p:nvSpPr>
        <p:spPr bwMode="auto">
          <a:xfrm>
            <a:off x="-9744075" y="-6624638"/>
            <a:ext cx="19489738" cy="1461928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266" name="Rectangle 2"/>
          <p:cNvSpPr txBox="1">
            <a:spLocks noChangeArrowheads="1"/>
          </p:cNvSpPr>
          <p:nvPr>
            <p:ph type="body" idx="1"/>
          </p:nvPr>
        </p:nvSpPr>
        <p:spPr bwMode="auto">
          <a:xfrm>
            <a:off x="685800" y="4343400"/>
            <a:ext cx="5464175" cy="400208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Rectangle 1"/>
          <p:cNvSpPr txBox="1">
            <a:spLocks noChangeArrowheads="1"/>
          </p:cNvSpPr>
          <p:nvPr>
            <p:ph type="sldImg"/>
          </p:nvPr>
        </p:nvSpPr>
        <p:spPr bwMode="auto">
          <a:xfrm>
            <a:off x="-9744075" y="-6624638"/>
            <a:ext cx="19489738" cy="1461928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290" name="Rectangle 2"/>
          <p:cNvSpPr txBox="1">
            <a:spLocks noChangeArrowheads="1"/>
          </p:cNvSpPr>
          <p:nvPr>
            <p:ph type="body" idx="1"/>
          </p:nvPr>
        </p:nvSpPr>
        <p:spPr bwMode="auto">
          <a:xfrm>
            <a:off x="685800" y="4343400"/>
            <a:ext cx="5464175" cy="400208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Rectangle 1"/>
          <p:cNvSpPr txBox="1">
            <a:spLocks noChangeArrowheads="1"/>
          </p:cNvSpPr>
          <p:nvPr>
            <p:ph type="sldImg"/>
          </p:nvPr>
        </p:nvSpPr>
        <p:spPr bwMode="auto">
          <a:xfrm>
            <a:off x="-9744075" y="-6624638"/>
            <a:ext cx="19489738" cy="1461928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3314" name="Rectangle 2"/>
          <p:cNvSpPr txBox="1">
            <a:spLocks noChangeArrowheads="1"/>
          </p:cNvSpPr>
          <p:nvPr>
            <p:ph type="body" idx="1"/>
          </p:nvPr>
        </p:nvSpPr>
        <p:spPr bwMode="auto">
          <a:xfrm>
            <a:off x="685800" y="4343400"/>
            <a:ext cx="5464175" cy="400208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1"/>
          <p:cNvSpPr txBox="1">
            <a:spLocks noChangeArrowheads="1"/>
          </p:cNvSpPr>
          <p:nvPr>
            <p:ph type="sldImg"/>
          </p:nvPr>
        </p:nvSpPr>
        <p:spPr bwMode="auto">
          <a:xfrm>
            <a:off x="-9744075" y="-6624638"/>
            <a:ext cx="19489738" cy="1461928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338" name="Rectangle 2"/>
          <p:cNvSpPr txBox="1">
            <a:spLocks noChangeArrowheads="1"/>
          </p:cNvSpPr>
          <p:nvPr>
            <p:ph type="body" idx="1"/>
          </p:nvPr>
        </p:nvSpPr>
        <p:spPr bwMode="auto">
          <a:xfrm>
            <a:off x="685800" y="4343400"/>
            <a:ext cx="5464175" cy="400208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9588B3D2-2880-4442-A962-E8F38303CE4D}" type="slidenum">
              <a:rPr lang="zh-CN" altLang="en-GB"/>
              <a:pPr/>
              <a:t>‹#›</a:t>
            </a:fld>
            <a:endParaRPr lang="en-GB" altLang="zh-C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65A116EF-219A-49CF-A0DC-69156B2F1F66}" type="slidenum">
              <a:rPr lang="zh-CN" altLang="en-GB"/>
              <a:pPr/>
              <a:t>‹#›</a:t>
            </a:fld>
            <a:endParaRPr lang="en-GB" altLang="zh-C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97638" y="609600"/>
            <a:ext cx="1936750" cy="546258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59438" cy="546258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7B2A57CB-A31E-4FD4-8715-362492B18EF2}" type="slidenum">
              <a:rPr lang="zh-CN" altLang="en-GB"/>
              <a:pPr/>
              <a:t>‹#›</a:t>
            </a:fld>
            <a:endParaRPr lang="en-GB" altLang="zh-C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3422BF87-D9E9-4D96-A9D4-50E83A1DEDC4}" type="slidenum">
              <a:rPr lang="zh-CN" altLang="en-GB"/>
              <a:pPr/>
              <a:t>‹#›</a:t>
            </a:fld>
            <a:endParaRPr lang="en-GB" altLang="zh-C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CF585286-D53C-4131-B658-0D59233F4E69}" type="slidenum">
              <a:rPr lang="zh-CN" altLang="en-GB"/>
              <a:pPr/>
              <a:t>‹#›</a:t>
            </a:fld>
            <a:endParaRPr lang="en-GB" altLang="zh-C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797300" cy="40909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35500" y="1981200"/>
            <a:ext cx="3798888" cy="40909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55067421-0948-4C86-81D3-BECD94D9FA3F}" type="slidenum">
              <a:rPr lang="zh-CN" altLang="en-GB"/>
              <a:pPr/>
              <a:t>‹#›</a:t>
            </a:fld>
            <a:endParaRPr lang="en-GB" altLang="zh-C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zh-CN"/>
          </a:p>
        </p:txBody>
      </p:sp>
      <p:sp>
        <p:nvSpPr>
          <p:cNvPr id="8" name="Footer Placeholder 7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zh-C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C6EDA960-87F7-4722-AEDB-D38538D2DFF5}" type="slidenum">
              <a:rPr lang="zh-CN" altLang="en-GB"/>
              <a:pPr/>
              <a:t>‹#›</a:t>
            </a:fld>
            <a:endParaRPr lang="en-GB" altLang="zh-C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zh-CN"/>
          </a:p>
        </p:txBody>
      </p:sp>
      <p:sp>
        <p:nvSpPr>
          <p:cNvPr id="4" name="Footer Placeholder 3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zh-C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31A0909D-05B9-49E5-9A04-77AA9F75947C}" type="slidenum">
              <a:rPr lang="zh-CN" altLang="en-GB"/>
              <a:pPr/>
              <a:t>‹#›</a:t>
            </a:fld>
            <a:endParaRPr lang="en-GB" altLang="zh-C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zh-CN"/>
          </a:p>
        </p:txBody>
      </p:sp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zh-C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628639CE-4B9D-4C2A-9076-3D17D1687D83}" type="slidenum">
              <a:rPr lang="zh-CN" altLang="en-GB"/>
              <a:pPr/>
              <a:t>‹#›</a:t>
            </a:fld>
            <a:endParaRPr lang="en-GB" altLang="zh-C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EB06D201-AF6C-4A31-B19A-236583D82650}" type="slidenum">
              <a:rPr lang="zh-CN" altLang="en-GB"/>
              <a:pPr/>
              <a:t>‹#›</a:t>
            </a:fld>
            <a:endParaRPr lang="en-GB" altLang="zh-C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59221BBD-BBBA-44AC-AD87-5B2A5EAD0B45}" type="slidenum">
              <a:rPr lang="zh-CN" altLang="en-GB"/>
              <a:pPr/>
              <a:t>‹#›</a:t>
            </a:fld>
            <a:endParaRPr lang="en-GB" altLang="zh-C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>
            <a:alphaModFix amt="60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48588" cy="11191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zh-CN" smtClean="0"/>
              <a:t>Click to edit the title text format</a:t>
            </a:r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48588" cy="409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zh-CN" smtClean="0"/>
              <a:t>Click to edit the outline text format</a:t>
            </a:r>
          </a:p>
          <a:p>
            <a:pPr lvl="1"/>
            <a:r>
              <a:rPr lang="en-GB" altLang="zh-CN" smtClean="0"/>
              <a:t>Second Outline Level</a:t>
            </a:r>
          </a:p>
          <a:p>
            <a:pPr lvl="2"/>
            <a:r>
              <a:rPr lang="en-GB" altLang="zh-CN" smtClean="0"/>
              <a:t>Third Outline Level</a:t>
            </a:r>
          </a:p>
          <a:p>
            <a:pPr lvl="3"/>
            <a:r>
              <a:rPr lang="en-GB" altLang="zh-CN" smtClean="0"/>
              <a:t>Fourth Outline Level</a:t>
            </a:r>
          </a:p>
          <a:p>
            <a:pPr lvl="4"/>
            <a:r>
              <a:rPr lang="en-GB" altLang="zh-CN" smtClean="0"/>
              <a:t>Fifth Outline Level</a:t>
            </a:r>
          </a:p>
          <a:p>
            <a:pPr lvl="4"/>
            <a:r>
              <a:rPr lang="en-GB" altLang="zh-CN" smtClean="0"/>
              <a:t>Sixth Outline Level</a:t>
            </a:r>
          </a:p>
          <a:p>
            <a:pPr lvl="4"/>
            <a:r>
              <a:rPr lang="en-GB" altLang="zh-CN" smtClean="0"/>
              <a:t>Seventh Outline Level</a:t>
            </a:r>
          </a:p>
          <a:p>
            <a:pPr lvl="4"/>
            <a:r>
              <a:rPr lang="en-GB" altLang="zh-CN" smtClean="0"/>
              <a:t>Eighth Outline Level</a:t>
            </a:r>
          </a:p>
          <a:p>
            <a:pPr lvl="4"/>
            <a:r>
              <a:rPr lang="en-GB" altLang="zh-CN" smtClean="0"/>
              <a:t>Ninth Outline Level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685800" y="6248400"/>
            <a:ext cx="1881188" cy="4333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>
                <a:solidFill>
                  <a:srgbClr val="000000"/>
                </a:solidFill>
                <a:ea typeface="宋体" charset="-122"/>
                <a:cs typeface="Lucida Sans Unicode" charset="0"/>
              </a:defRPr>
            </a:lvl1pPr>
          </a:lstStyle>
          <a:p>
            <a:endParaRPr lang="en-GB" altLang="zh-CN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ftr"/>
          </p:nvPr>
        </p:nvSpPr>
        <p:spPr bwMode="auto">
          <a:xfrm>
            <a:off x="3124200" y="6248400"/>
            <a:ext cx="2871788" cy="4333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>
                <a:solidFill>
                  <a:srgbClr val="000000"/>
                </a:solidFill>
                <a:ea typeface="宋体" charset="-122"/>
                <a:cs typeface="Lucida Sans Unicode" charset="0"/>
              </a:defRPr>
            </a:lvl1pPr>
          </a:lstStyle>
          <a:p>
            <a:endParaRPr lang="en-GB" altLang="zh-CN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248400"/>
            <a:ext cx="1881188" cy="4333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>
                <a:solidFill>
                  <a:srgbClr val="000000"/>
                </a:solidFill>
                <a:ea typeface="宋体" charset="-122"/>
                <a:cs typeface="Lucida Sans Unicode" charset="0"/>
              </a:defRPr>
            </a:lvl1pPr>
          </a:lstStyle>
          <a:p>
            <a:fld id="{39BBE6D3-5A28-407E-A382-EFA6DB4FC986}" type="slidenum">
              <a:rPr lang="zh-CN" altLang="en-GB"/>
              <a:pPr/>
              <a:t>‹#›</a:t>
            </a:fld>
            <a:endParaRPr lang="en-GB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0" fontAlgn="base" hangingPunct="0">
        <a:lnSpc>
          <a:spcPct val="47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marL="431800" indent="-215900" algn="l" defTabSz="457200" rtl="0" eaLnBrk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pitchFamily="18" charset="0"/>
          <a:ea typeface="MS Gothic" pitchFamily="49" charset="-128"/>
        </a:defRPr>
      </a:lvl2pPr>
      <a:lvl3pPr marL="647700" indent="-215900" algn="l" defTabSz="457200" rtl="0" eaLnBrk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pitchFamily="18" charset="0"/>
          <a:ea typeface="MS Gothic" pitchFamily="49" charset="-128"/>
        </a:defRPr>
      </a:lvl3pPr>
      <a:lvl4pPr marL="863600" indent="-215900" algn="l" defTabSz="457200" rtl="0" eaLnBrk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pitchFamily="18" charset="0"/>
          <a:ea typeface="MS Gothic" pitchFamily="49" charset="-128"/>
        </a:defRPr>
      </a:lvl4pPr>
      <a:lvl5pPr marL="1079500" indent="-215900" algn="l" defTabSz="457200" rtl="0" eaLnBrk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pitchFamily="18" charset="0"/>
          <a:ea typeface="MS Gothic" pitchFamily="49" charset="-128"/>
        </a:defRPr>
      </a:lvl5pPr>
      <a:lvl6pPr marL="1536700" indent="-215900" algn="l" defTabSz="457200" rtl="0" eaLnBrk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pitchFamily="18" charset="0"/>
          <a:ea typeface="MS Gothic" pitchFamily="49" charset="-128"/>
        </a:defRPr>
      </a:lvl6pPr>
      <a:lvl7pPr marL="1993900" indent="-215900" algn="l" defTabSz="457200" rtl="0" eaLnBrk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pitchFamily="18" charset="0"/>
          <a:ea typeface="MS Gothic" pitchFamily="49" charset="-128"/>
        </a:defRPr>
      </a:lvl7pPr>
      <a:lvl8pPr marL="2451100" indent="-215900" algn="l" defTabSz="457200" rtl="0" eaLnBrk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pitchFamily="18" charset="0"/>
          <a:ea typeface="MS Gothic" pitchFamily="49" charset="-128"/>
        </a:defRPr>
      </a:lvl8pPr>
      <a:lvl9pPr marL="2908300" indent="-215900" algn="l" defTabSz="457200" rtl="0" eaLnBrk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pitchFamily="18" charset="0"/>
          <a:ea typeface="MS Gothic" pitchFamily="49" charset="-128"/>
        </a:defRPr>
      </a:lvl9pPr>
    </p:titleStyle>
    <p:bodyStyle>
      <a:lvl1pPr marL="319088" indent="-319088" algn="l" defTabSz="457200" rtl="0" eaLnBrk="0" fontAlgn="base" hangingPunct="0">
        <a:lnSpc>
          <a:spcPct val="47000"/>
        </a:lnSpc>
        <a:spcBef>
          <a:spcPts val="8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•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19138" indent="-261938" algn="l" defTabSz="457200" rtl="0" eaLnBrk="0" fontAlgn="base" hangingPunct="0">
        <a:lnSpc>
          <a:spcPct val="47000"/>
        </a:lnSpc>
        <a:spcBef>
          <a:spcPts val="7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–"/>
        <a:defRPr sz="2800">
          <a:solidFill>
            <a:srgbClr val="000000"/>
          </a:solidFill>
          <a:latin typeface="+mn-lt"/>
          <a:ea typeface="+mn-ea"/>
        </a:defRPr>
      </a:lvl2pPr>
      <a:lvl3pPr marL="1143000" indent="-228600" algn="l" defTabSz="457200" rtl="0" eaLnBrk="0" fontAlgn="base" hangingPunct="0">
        <a:lnSpc>
          <a:spcPct val="47000"/>
        </a:lnSpc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•"/>
        <a:defRPr sz="2400">
          <a:solidFill>
            <a:srgbClr val="000000"/>
          </a:solidFill>
          <a:latin typeface="+mn-lt"/>
          <a:ea typeface="+mn-ea"/>
        </a:defRPr>
      </a:lvl3pPr>
      <a:lvl4pPr marL="1600200" indent="-228600" algn="l" defTabSz="457200" rtl="0" eaLnBrk="0" fontAlgn="base" hangingPunct="0">
        <a:lnSpc>
          <a:spcPct val="47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–"/>
        <a:defRPr sz="2000">
          <a:solidFill>
            <a:srgbClr val="000000"/>
          </a:solidFill>
          <a:latin typeface="+mn-lt"/>
          <a:ea typeface="+mn-ea"/>
        </a:defRPr>
      </a:lvl4pPr>
      <a:lvl5pPr marL="2057400" indent="-228600" algn="l" defTabSz="457200" rtl="0" eaLnBrk="0" fontAlgn="base" hangingPunct="0">
        <a:lnSpc>
          <a:spcPct val="47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»"/>
        <a:defRPr sz="2000">
          <a:solidFill>
            <a:srgbClr val="000000"/>
          </a:solidFill>
          <a:latin typeface="+mn-lt"/>
          <a:ea typeface="+mn-ea"/>
        </a:defRPr>
      </a:lvl5pPr>
      <a:lvl6pPr marL="2514600" indent="-228600" algn="l" defTabSz="457200" rtl="0" eaLnBrk="0" fontAlgn="base" hangingPunct="0">
        <a:lnSpc>
          <a:spcPct val="47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»"/>
        <a:defRPr sz="2000">
          <a:solidFill>
            <a:srgbClr val="000000"/>
          </a:solidFill>
          <a:latin typeface="+mn-lt"/>
          <a:ea typeface="+mn-ea"/>
        </a:defRPr>
      </a:lvl6pPr>
      <a:lvl7pPr marL="2971800" indent="-228600" algn="l" defTabSz="457200" rtl="0" eaLnBrk="0" fontAlgn="base" hangingPunct="0">
        <a:lnSpc>
          <a:spcPct val="47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»"/>
        <a:defRPr sz="2000">
          <a:solidFill>
            <a:srgbClr val="000000"/>
          </a:solidFill>
          <a:latin typeface="+mn-lt"/>
          <a:ea typeface="+mn-ea"/>
        </a:defRPr>
      </a:lvl7pPr>
      <a:lvl8pPr marL="3429000" indent="-228600" algn="l" defTabSz="457200" rtl="0" eaLnBrk="0" fontAlgn="base" hangingPunct="0">
        <a:lnSpc>
          <a:spcPct val="47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»"/>
        <a:defRPr sz="2000">
          <a:solidFill>
            <a:srgbClr val="000000"/>
          </a:solidFill>
          <a:latin typeface="+mn-lt"/>
          <a:ea typeface="+mn-ea"/>
        </a:defRPr>
      </a:lvl8pPr>
      <a:lvl9pPr marL="3886200" indent="-228600" algn="l" defTabSz="457200" rtl="0" eaLnBrk="0" fontAlgn="base" hangingPunct="0">
        <a:lnSpc>
          <a:spcPct val="47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»"/>
        <a:defRPr sz="2000">
          <a:solidFill>
            <a:srgbClr val="000000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Text Box 1"/>
          <p:cNvSpPr txBox="1">
            <a:spLocks noChangeArrowheads="1"/>
          </p:cNvSpPr>
          <p:nvPr/>
        </p:nvSpPr>
        <p:spPr bwMode="auto">
          <a:xfrm>
            <a:off x="385763" y="241300"/>
            <a:ext cx="7543800" cy="5842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5000" rIns="90000" bIns="45000">
            <a:spAutoFit/>
          </a:bodyPr>
          <a:lstStyle/>
          <a:p>
            <a:pPr>
              <a:lnSpc>
                <a:spcPct val="93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zh-CN" sz="3500" b="1" u="sng">
                <a:solidFill>
                  <a:schemeClr val="tx1"/>
                </a:solidFill>
                <a:latin typeface="Arial" charset="0"/>
                <a:ea typeface="宋体" charset="-122"/>
              </a:rPr>
              <a:t>WONDERFUL WORDS OF LIFE !</a:t>
            </a:r>
          </a:p>
        </p:txBody>
      </p:sp>
      <p:sp>
        <p:nvSpPr>
          <p:cNvPr id="3074" name="Text Box 2"/>
          <p:cNvSpPr txBox="1">
            <a:spLocks noChangeArrowheads="1"/>
          </p:cNvSpPr>
          <p:nvPr/>
        </p:nvSpPr>
        <p:spPr bwMode="auto">
          <a:xfrm>
            <a:off x="433388" y="1071563"/>
            <a:ext cx="7772400" cy="43148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5000" rIns="90000" bIns="45000">
            <a:spAutoFit/>
          </a:bodyPr>
          <a:lstStyle/>
          <a:p>
            <a:pPr>
              <a:lnSpc>
                <a:spcPct val="93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zh-CN" sz="3500">
                <a:solidFill>
                  <a:schemeClr val="tx1"/>
                </a:solidFill>
                <a:latin typeface="Arial" charset="0"/>
                <a:ea typeface="宋体" charset="-122"/>
              </a:rPr>
              <a:t>Sing them over again to me</a:t>
            </a:r>
          </a:p>
          <a:p>
            <a:pPr>
              <a:lnSpc>
                <a:spcPct val="14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zh-CN" sz="3500">
                <a:solidFill>
                  <a:schemeClr val="tx1"/>
                </a:solidFill>
                <a:latin typeface="Arial" charset="0"/>
                <a:ea typeface="宋体" charset="-122"/>
              </a:rPr>
              <a:t>Wonderful words of Life;</a:t>
            </a:r>
          </a:p>
          <a:p>
            <a:pPr>
              <a:lnSpc>
                <a:spcPct val="14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zh-CN" sz="3500">
                <a:solidFill>
                  <a:schemeClr val="tx1"/>
                </a:solidFill>
                <a:latin typeface="Arial" charset="0"/>
                <a:ea typeface="宋体" charset="-122"/>
              </a:rPr>
              <a:t>Let me more of their beauty see</a:t>
            </a:r>
          </a:p>
          <a:p>
            <a:pPr>
              <a:lnSpc>
                <a:spcPct val="14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zh-CN" sz="3500">
                <a:solidFill>
                  <a:schemeClr val="tx1"/>
                </a:solidFill>
                <a:latin typeface="Arial" charset="0"/>
                <a:ea typeface="宋体" charset="-122"/>
              </a:rPr>
              <a:t>Wonderful words of Life.</a:t>
            </a:r>
          </a:p>
          <a:p>
            <a:pPr>
              <a:lnSpc>
                <a:spcPct val="14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zh-CN" sz="3500">
                <a:solidFill>
                  <a:schemeClr val="tx1"/>
                </a:solidFill>
                <a:latin typeface="Arial" charset="0"/>
                <a:ea typeface="宋体" charset="-122"/>
              </a:rPr>
              <a:t>Words of life and beauty,</a:t>
            </a:r>
          </a:p>
          <a:p>
            <a:pPr>
              <a:lnSpc>
                <a:spcPct val="14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zh-CN" sz="3500">
                <a:solidFill>
                  <a:schemeClr val="tx1"/>
                </a:solidFill>
                <a:latin typeface="Arial" charset="0"/>
                <a:ea typeface="宋体" charset="-122"/>
              </a:rPr>
              <a:t>Teach me faith and duty;</a:t>
            </a:r>
          </a:p>
        </p:txBody>
      </p:sp>
      <p:sp>
        <p:nvSpPr>
          <p:cNvPr id="3075" name="Text Box 3"/>
          <p:cNvSpPr txBox="1">
            <a:spLocks noChangeArrowheads="1"/>
          </p:cNvSpPr>
          <p:nvPr/>
        </p:nvSpPr>
        <p:spPr bwMode="auto">
          <a:xfrm>
            <a:off x="8408988" y="6280150"/>
            <a:ext cx="484187" cy="3016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5000" rIns="90000" bIns="45000">
            <a:spAutoFit/>
          </a:bodyPr>
          <a:lstStyle/>
          <a:p>
            <a:pPr>
              <a:lnSpc>
                <a:spcPct val="93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zh-CN" sz="1500" b="1">
                <a:solidFill>
                  <a:schemeClr val="tx1"/>
                </a:solidFill>
                <a:latin typeface="Arial" charset="0"/>
                <a:ea typeface="宋体" charset="-122"/>
              </a:rPr>
              <a:t>1\6</a:t>
            </a: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Text Box 1"/>
          <p:cNvSpPr txBox="1">
            <a:spLocks noChangeArrowheads="1"/>
          </p:cNvSpPr>
          <p:nvPr/>
        </p:nvSpPr>
        <p:spPr bwMode="auto">
          <a:xfrm>
            <a:off x="385763" y="241300"/>
            <a:ext cx="7543800" cy="5842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5000" rIns="90000" bIns="45000">
            <a:spAutoFit/>
          </a:bodyPr>
          <a:lstStyle/>
          <a:p>
            <a:pPr>
              <a:lnSpc>
                <a:spcPct val="93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zh-CN" sz="3500" b="1" u="sng">
                <a:solidFill>
                  <a:schemeClr val="tx1"/>
                </a:solidFill>
                <a:latin typeface="Arial" charset="0"/>
                <a:ea typeface="宋体" charset="-122"/>
              </a:rPr>
              <a:t>WONDERFUL WORDS OF LIFE !</a:t>
            </a:r>
          </a:p>
        </p:txBody>
      </p:sp>
      <p:sp>
        <p:nvSpPr>
          <p:cNvPr id="4098" name="Text Box 2"/>
          <p:cNvSpPr txBox="1">
            <a:spLocks noChangeArrowheads="1"/>
          </p:cNvSpPr>
          <p:nvPr/>
        </p:nvSpPr>
        <p:spPr bwMode="auto">
          <a:xfrm>
            <a:off x="433388" y="1071563"/>
            <a:ext cx="7772400" cy="35687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5000" rIns="90000" bIns="45000">
            <a:spAutoFit/>
          </a:bodyPr>
          <a:lstStyle/>
          <a:p>
            <a:pPr>
              <a:lnSpc>
                <a:spcPct val="93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zh-CN" sz="3500" b="1">
                <a:solidFill>
                  <a:schemeClr val="tx1"/>
                </a:solidFill>
                <a:latin typeface="Arial" charset="0"/>
                <a:ea typeface="宋体" charset="-122"/>
              </a:rPr>
              <a:t>Chorus:</a:t>
            </a:r>
          </a:p>
          <a:p>
            <a:pPr>
              <a:lnSpc>
                <a:spcPct val="14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zh-CN" sz="3500">
                <a:solidFill>
                  <a:schemeClr val="tx1"/>
                </a:solidFill>
                <a:latin typeface="Arial" charset="0"/>
                <a:ea typeface="宋体" charset="-122"/>
              </a:rPr>
              <a:t>Beautiful words, wonderful words,</a:t>
            </a:r>
          </a:p>
          <a:p>
            <a:pPr>
              <a:lnSpc>
                <a:spcPct val="14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zh-CN" sz="3500">
                <a:solidFill>
                  <a:schemeClr val="tx1"/>
                </a:solidFill>
                <a:latin typeface="Arial" charset="0"/>
                <a:ea typeface="宋体" charset="-122"/>
              </a:rPr>
              <a:t>Wonderful words of Life;</a:t>
            </a:r>
          </a:p>
          <a:p>
            <a:pPr>
              <a:lnSpc>
                <a:spcPct val="14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zh-CN" sz="3500">
                <a:solidFill>
                  <a:schemeClr val="tx1"/>
                </a:solidFill>
                <a:latin typeface="Arial" charset="0"/>
                <a:ea typeface="宋体" charset="-122"/>
              </a:rPr>
              <a:t>Beautiful words, wonderful words,</a:t>
            </a:r>
          </a:p>
          <a:p>
            <a:pPr>
              <a:lnSpc>
                <a:spcPct val="14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zh-CN" sz="3500">
                <a:solidFill>
                  <a:schemeClr val="tx1"/>
                </a:solidFill>
                <a:latin typeface="Arial" charset="0"/>
                <a:ea typeface="宋体" charset="-122"/>
              </a:rPr>
              <a:t>Wonderful words of Life!</a:t>
            </a:r>
          </a:p>
        </p:txBody>
      </p:sp>
      <p:sp>
        <p:nvSpPr>
          <p:cNvPr id="4101" name="Text Box 5"/>
          <p:cNvSpPr txBox="1">
            <a:spLocks noChangeArrowheads="1"/>
          </p:cNvSpPr>
          <p:nvPr/>
        </p:nvSpPr>
        <p:spPr bwMode="auto">
          <a:xfrm>
            <a:off x="8408988" y="6280150"/>
            <a:ext cx="484187" cy="3016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5000" rIns="90000" bIns="45000">
            <a:spAutoFit/>
          </a:bodyPr>
          <a:lstStyle/>
          <a:p>
            <a:pPr>
              <a:lnSpc>
                <a:spcPct val="93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zh-CN" sz="1500" b="1">
                <a:solidFill>
                  <a:schemeClr val="tx1"/>
                </a:solidFill>
                <a:latin typeface="Arial" charset="0"/>
                <a:ea typeface="宋体" charset="-122"/>
              </a:rPr>
              <a:t>2\6</a:t>
            </a: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Text Box 1"/>
          <p:cNvSpPr txBox="1">
            <a:spLocks noChangeArrowheads="1"/>
          </p:cNvSpPr>
          <p:nvPr/>
        </p:nvSpPr>
        <p:spPr bwMode="auto">
          <a:xfrm>
            <a:off x="385763" y="241300"/>
            <a:ext cx="7543800" cy="5842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5000" rIns="90000" bIns="45000">
            <a:spAutoFit/>
          </a:bodyPr>
          <a:lstStyle/>
          <a:p>
            <a:pPr>
              <a:lnSpc>
                <a:spcPct val="93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zh-CN" sz="3500" b="1" u="sng">
                <a:solidFill>
                  <a:schemeClr val="tx1"/>
                </a:solidFill>
                <a:latin typeface="Arial" charset="0"/>
                <a:ea typeface="宋体" charset="-122"/>
              </a:rPr>
              <a:t>WONDERFUL WORDS OF LIFE !</a:t>
            </a:r>
          </a:p>
        </p:txBody>
      </p:sp>
      <p:sp>
        <p:nvSpPr>
          <p:cNvPr id="5122" name="Text Box 2"/>
          <p:cNvSpPr txBox="1">
            <a:spLocks noChangeArrowheads="1"/>
          </p:cNvSpPr>
          <p:nvPr/>
        </p:nvSpPr>
        <p:spPr bwMode="auto">
          <a:xfrm>
            <a:off x="433388" y="1071563"/>
            <a:ext cx="8170862" cy="43148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5000" rIns="90000" bIns="45000">
            <a:spAutoFit/>
          </a:bodyPr>
          <a:lstStyle/>
          <a:p>
            <a:pPr>
              <a:lnSpc>
                <a:spcPct val="93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zh-CN" sz="3500">
                <a:solidFill>
                  <a:schemeClr val="tx1"/>
                </a:solidFill>
                <a:latin typeface="Arial" charset="0"/>
                <a:ea typeface="宋体" charset="-122"/>
              </a:rPr>
              <a:t>Christ, the blessed One, gives to all</a:t>
            </a:r>
          </a:p>
          <a:p>
            <a:pPr>
              <a:lnSpc>
                <a:spcPct val="14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zh-CN" sz="3500">
                <a:solidFill>
                  <a:schemeClr val="tx1"/>
                </a:solidFill>
                <a:latin typeface="Arial" charset="0"/>
                <a:ea typeface="宋体" charset="-122"/>
              </a:rPr>
              <a:t>Wonderful words of Life;</a:t>
            </a:r>
          </a:p>
          <a:p>
            <a:pPr>
              <a:lnSpc>
                <a:spcPct val="14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zh-CN" sz="3500">
                <a:solidFill>
                  <a:schemeClr val="tx1"/>
                </a:solidFill>
                <a:latin typeface="Arial" charset="0"/>
                <a:ea typeface="宋体" charset="-122"/>
              </a:rPr>
              <a:t>Sinner, list to the loving call</a:t>
            </a:r>
          </a:p>
          <a:p>
            <a:pPr>
              <a:lnSpc>
                <a:spcPct val="14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zh-CN" sz="3500">
                <a:solidFill>
                  <a:schemeClr val="tx1"/>
                </a:solidFill>
                <a:latin typeface="Arial" charset="0"/>
                <a:ea typeface="宋体" charset="-122"/>
              </a:rPr>
              <a:t>Wonderful words of Life.</a:t>
            </a:r>
          </a:p>
          <a:p>
            <a:pPr>
              <a:lnSpc>
                <a:spcPct val="14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zh-CN" sz="3500">
                <a:solidFill>
                  <a:schemeClr val="tx1"/>
                </a:solidFill>
                <a:latin typeface="Arial" charset="0"/>
                <a:ea typeface="宋体" charset="-122"/>
              </a:rPr>
              <a:t>All so freely given, </a:t>
            </a:r>
          </a:p>
          <a:p>
            <a:pPr>
              <a:lnSpc>
                <a:spcPct val="14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zh-CN" sz="3500">
                <a:solidFill>
                  <a:schemeClr val="tx1"/>
                </a:solidFill>
                <a:latin typeface="Arial" charset="0"/>
                <a:ea typeface="宋体" charset="-122"/>
              </a:rPr>
              <a:t>Wooing us to heaven:</a:t>
            </a:r>
          </a:p>
        </p:txBody>
      </p:sp>
      <p:sp>
        <p:nvSpPr>
          <p:cNvPr id="5125" name="Text Box 5"/>
          <p:cNvSpPr txBox="1">
            <a:spLocks noChangeArrowheads="1"/>
          </p:cNvSpPr>
          <p:nvPr/>
        </p:nvSpPr>
        <p:spPr bwMode="auto">
          <a:xfrm>
            <a:off x="8408988" y="6280150"/>
            <a:ext cx="484187" cy="3016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5000" rIns="90000" bIns="45000">
            <a:spAutoFit/>
          </a:bodyPr>
          <a:lstStyle/>
          <a:p>
            <a:pPr>
              <a:lnSpc>
                <a:spcPct val="93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zh-CN" sz="1500" b="1">
                <a:solidFill>
                  <a:schemeClr val="tx1"/>
                </a:solidFill>
                <a:latin typeface="Arial" charset="0"/>
                <a:ea typeface="宋体" charset="-122"/>
              </a:rPr>
              <a:t>3\6</a:t>
            </a: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Text Box 1"/>
          <p:cNvSpPr txBox="1">
            <a:spLocks noChangeArrowheads="1"/>
          </p:cNvSpPr>
          <p:nvPr/>
        </p:nvSpPr>
        <p:spPr bwMode="auto">
          <a:xfrm>
            <a:off x="385763" y="241300"/>
            <a:ext cx="7543800" cy="5842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5000" rIns="90000" bIns="45000">
            <a:spAutoFit/>
          </a:bodyPr>
          <a:lstStyle/>
          <a:p>
            <a:pPr>
              <a:lnSpc>
                <a:spcPct val="93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zh-CN" sz="3500" b="1" u="sng">
                <a:solidFill>
                  <a:schemeClr val="tx1"/>
                </a:solidFill>
                <a:latin typeface="Arial" charset="0"/>
                <a:ea typeface="宋体" charset="-122"/>
              </a:rPr>
              <a:t>WONDERFUL WORDS OF LIFE !</a:t>
            </a:r>
          </a:p>
        </p:txBody>
      </p:sp>
      <p:sp>
        <p:nvSpPr>
          <p:cNvPr id="6146" name="Text Box 2"/>
          <p:cNvSpPr txBox="1">
            <a:spLocks noChangeArrowheads="1"/>
          </p:cNvSpPr>
          <p:nvPr/>
        </p:nvSpPr>
        <p:spPr bwMode="auto">
          <a:xfrm>
            <a:off x="433388" y="1071563"/>
            <a:ext cx="7772400" cy="35687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5000" rIns="90000" bIns="45000">
            <a:spAutoFit/>
          </a:bodyPr>
          <a:lstStyle/>
          <a:p>
            <a:pPr>
              <a:lnSpc>
                <a:spcPct val="93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zh-CN" sz="3500" b="1">
                <a:solidFill>
                  <a:schemeClr val="tx1"/>
                </a:solidFill>
                <a:latin typeface="Arial" charset="0"/>
                <a:ea typeface="宋体" charset="-122"/>
              </a:rPr>
              <a:t>Chorus:</a:t>
            </a:r>
          </a:p>
          <a:p>
            <a:pPr>
              <a:lnSpc>
                <a:spcPct val="14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zh-CN" sz="3500">
                <a:solidFill>
                  <a:schemeClr val="tx1"/>
                </a:solidFill>
                <a:latin typeface="Arial" charset="0"/>
                <a:ea typeface="宋体" charset="-122"/>
              </a:rPr>
              <a:t>Beautiful words, wonderful words,</a:t>
            </a:r>
          </a:p>
          <a:p>
            <a:pPr>
              <a:lnSpc>
                <a:spcPct val="14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zh-CN" sz="3500">
                <a:solidFill>
                  <a:schemeClr val="tx1"/>
                </a:solidFill>
                <a:latin typeface="Arial" charset="0"/>
                <a:ea typeface="宋体" charset="-122"/>
              </a:rPr>
              <a:t>Wonderful words of Life;</a:t>
            </a:r>
          </a:p>
          <a:p>
            <a:pPr>
              <a:lnSpc>
                <a:spcPct val="14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zh-CN" sz="3500">
                <a:solidFill>
                  <a:schemeClr val="tx1"/>
                </a:solidFill>
                <a:latin typeface="Arial" charset="0"/>
                <a:ea typeface="宋体" charset="-122"/>
              </a:rPr>
              <a:t>Beautiful words, wonderful words,</a:t>
            </a:r>
          </a:p>
          <a:p>
            <a:pPr>
              <a:lnSpc>
                <a:spcPct val="14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zh-CN" sz="3500">
                <a:solidFill>
                  <a:schemeClr val="tx1"/>
                </a:solidFill>
                <a:latin typeface="Arial" charset="0"/>
                <a:ea typeface="宋体" charset="-122"/>
              </a:rPr>
              <a:t>Wonderful words of Life.</a:t>
            </a:r>
          </a:p>
        </p:txBody>
      </p:sp>
      <p:sp>
        <p:nvSpPr>
          <p:cNvPr id="6149" name="Text Box 5"/>
          <p:cNvSpPr txBox="1">
            <a:spLocks noChangeArrowheads="1"/>
          </p:cNvSpPr>
          <p:nvPr/>
        </p:nvSpPr>
        <p:spPr bwMode="auto">
          <a:xfrm>
            <a:off x="8408988" y="6280150"/>
            <a:ext cx="484187" cy="3016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5000" rIns="90000" bIns="45000">
            <a:spAutoFit/>
          </a:bodyPr>
          <a:lstStyle/>
          <a:p>
            <a:pPr>
              <a:lnSpc>
                <a:spcPct val="93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zh-CN" sz="1500" b="1">
                <a:solidFill>
                  <a:schemeClr val="tx1"/>
                </a:solidFill>
                <a:latin typeface="Arial" charset="0"/>
                <a:ea typeface="宋体" charset="-122"/>
              </a:rPr>
              <a:t>4\6</a:t>
            </a: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Text Box 1"/>
          <p:cNvSpPr txBox="1">
            <a:spLocks noChangeArrowheads="1"/>
          </p:cNvSpPr>
          <p:nvPr/>
        </p:nvSpPr>
        <p:spPr bwMode="auto">
          <a:xfrm>
            <a:off x="385763" y="241300"/>
            <a:ext cx="7543800" cy="5842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5000" rIns="90000" bIns="45000">
            <a:spAutoFit/>
          </a:bodyPr>
          <a:lstStyle/>
          <a:p>
            <a:pPr>
              <a:lnSpc>
                <a:spcPct val="93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zh-CN" sz="3500" b="1" u="sng">
                <a:solidFill>
                  <a:schemeClr val="tx1"/>
                </a:solidFill>
                <a:latin typeface="Arial" charset="0"/>
                <a:ea typeface="宋体" charset="-122"/>
              </a:rPr>
              <a:t>WONDERFUL WORDS OF LIFE !</a:t>
            </a:r>
          </a:p>
        </p:txBody>
      </p:sp>
      <p:sp>
        <p:nvSpPr>
          <p:cNvPr id="7170" name="Text Box 2"/>
          <p:cNvSpPr txBox="1">
            <a:spLocks noChangeArrowheads="1"/>
          </p:cNvSpPr>
          <p:nvPr/>
        </p:nvSpPr>
        <p:spPr bwMode="auto">
          <a:xfrm>
            <a:off x="433388" y="1071563"/>
            <a:ext cx="7772400" cy="43148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5000" rIns="90000" bIns="45000">
            <a:spAutoFit/>
          </a:bodyPr>
          <a:lstStyle/>
          <a:p>
            <a:pPr>
              <a:lnSpc>
                <a:spcPct val="93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zh-CN" sz="3500">
                <a:solidFill>
                  <a:schemeClr val="tx1"/>
                </a:solidFill>
                <a:latin typeface="Arial" charset="0"/>
                <a:ea typeface="宋体" charset="-122"/>
              </a:rPr>
              <a:t>Sweetly echo the gospel call</a:t>
            </a:r>
          </a:p>
          <a:p>
            <a:pPr>
              <a:lnSpc>
                <a:spcPct val="14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zh-CN" sz="3500">
                <a:solidFill>
                  <a:schemeClr val="tx1"/>
                </a:solidFill>
                <a:latin typeface="Arial" charset="0"/>
                <a:ea typeface="宋体" charset="-122"/>
              </a:rPr>
              <a:t>Wonderful words of Life;</a:t>
            </a:r>
          </a:p>
          <a:p>
            <a:pPr>
              <a:lnSpc>
                <a:spcPct val="14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zh-CN" sz="3500">
                <a:solidFill>
                  <a:schemeClr val="tx1"/>
                </a:solidFill>
                <a:latin typeface="Arial" charset="0"/>
                <a:ea typeface="宋体" charset="-122"/>
              </a:rPr>
              <a:t>Offer pardon and peace to all</a:t>
            </a:r>
          </a:p>
          <a:p>
            <a:pPr>
              <a:lnSpc>
                <a:spcPct val="14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zh-CN" sz="3500">
                <a:solidFill>
                  <a:schemeClr val="tx1"/>
                </a:solidFill>
                <a:latin typeface="Arial" charset="0"/>
                <a:ea typeface="宋体" charset="-122"/>
              </a:rPr>
              <a:t>Wonderful words of Life.</a:t>
            </a:r>
          </a:p>
          <a:p>
            <a:pPr>
              <a:lnSpc>
                <a:spcPct val="14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zh-CN" sz="3500">
                <a:solidFill>
                  <a:schemeClr val="tx1"/>
                </a:solidFill>
                <a:latin typeface="Arial" charset="0"/>
                <a:ea typeface="宋体" charset="-122"/>
              </a:rPr>
              <a:t>Jesus, Only Saviour, </a:t>
            </a:r>
          </a:p>
          <a:p>
            <a:pPr>
              <a:lnSpc>
                <a:spcPct val="14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zh-CN" sz="3500">
                <a:solidFill>
                  <a:schemeClr val="tx1"/>
                </a:solidFill>
                <a:latin typeface="Arial" charset="0"/>
                <a:ea typeface="宋体" charset="-122"/>
              </a:rPr>
              <a:t>Sanctify forever;</a:t>
            </a:r>
          </a:p>
        </p:txBody>
      </p:sp>
      <p:sp>
        <p:nvSpPr>
          <p:cNvPr id="7173" name="Text Box 5"/>
          <p:cNvSpPr txBox="1">
            <a:spLocks noChangeArrowheads="1"/>
          </p:cNvSpPr>
          <p:nvPr/>
        </p:nvSpPr>
        <p:spPr bwMode="auto">
          <a:xfrm>
            <a:off x="8408988" y="6280150"/>
            <a:ext cx="484187" cy="3016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5000" rIns="90000" bIns="45000">
            <a:spAutoFit/>
          </a:bodyPr>
          <a:lstStyle/>
          <a:p>
            <a:pPr>
              <a:lnSpc>
                <a:spcPct val="93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zh-CN" sz="1500" b="1">
                <a:solidFill>
                  <a:schemeClr val="tx1"/>
                </a:solidFill>
                <a:latin typeface="Arial" charset="0"/>
                <a:ea typeface="宋体" charset="-122"/>
              </a:rPr>
              <a:t>5\6</a:t>
            </a: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Text Box 1"/>
          <p:cNvSpPr txBox="1">
            <a:spLocks noChangeArrowheads="1"/>
          </p:cNvSpPr>
          <p:nvPr/>
        </p:nvSpPr>
        <p:spPr bwMode="auto">
          <a:xfrm>
            <a:off x="385763" y="241300"/>
            <a:ext cx="7543800" cy="5842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5000" rIns="90000" bIns="45000">
            <a:spAutoFit/>
          </a:bodyPr>
          <a:lstStyle/>
          <a:p>
            <a:pPr>
              <a:lnSpc>
                <a:spcPct val="93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zh-CN" sz="3500" b="1" u="sng">
                <a:solidFill>
                  <a:schemeClr val="tx1"/>
                </a:solidFill>
                <a:latin typeface="Arial" charset="0"/>
                <a:ea typeface="宋体" charset="-122"/>
              </a:rPr>
              <a:t>WONDERFUL WORDS OF LIFE !</a:t>
            </a:r>
          </a:p>
        </p:txBody>
      </p:sp>
      <p:sp>
        <p:nvSpPr>
          <p:cNvPr id="8194" name="Text Box 2"/>
          <p:cNvSpPr txBox="1">
            <a:spLocks noChangeArrowheads="1"/>
          </p:cNvSpPr>
          <p:nvPr/>
        </p:nvSpPr>
        <p:spPr bwMode="auto">
          <a:xfrm>
            <a:off x="433388" y="1071563"/>
            <a:ext cx="7772400" cy="35687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5000" rIns="90000" bIns="45000">
            <a:spAutoFit/>
          </a:bodyPr>
          <a:lstStyle/>
          <a:p>
            <a:pPr>
              <a:lnSpc>
                <a:spcPct val="93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zh-CN" sz="3500" b="1">
                <a:solidFill>
                  <a:schemeClr val="tx1"/>
                </a:solidFill>
                <a:latin typeface="Arial" charset="0"/>
                <a:ea typeface="宋体" charset="-122"/>
              </a:rPr>
              <a:t>Chorus:</a:t>
            </a:r>
          </a:p>
          <a:p>
            <a:pPr>
              <a:lnSpc>
                <a:spcPct val="14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zh-CN" sz="3500">
                <a:solidFill>
                  <a:schemeClr val="tx1"/>
                </a:solidFill>
                <a:latin typeface="Arial" charset="0"/>
                <a:ea typeface="宋体" charset="-122"/>
              </a:rPr>
              <a:t>Beautiful words,wonderful words,</a:t>
            </a:r>
          </a:p>
          <a:p>
            <a:pPr>
              <a:lnSpc>
                <a:spcPct val="14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zh-CN" sz="3500">
                <a:solidFill>
                  <a:schemeClr val="tx1"/>
                </a:solidFill>
                <a:latin typeface="Arial" charset="0"/>
                <a:ea typeface="宋体" charset="-122"/>
              </a:rPr>
              <a:t>Wonderful words of Life;</a:t>
            </a:r>
          </a:p>
          <a:p>
            <a:pPr>
              <a:lnSpc>
                <a:spcPct val="14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zh-CN" sz="3500">
                <a:solidFill>
                  <a:schemeClr val="tx1"/>
                </a:solidFill>
                <a:latin typeface="Arial" charset="0"/>
                <a:ea typeface="宋体" charset="-122"/>
              </a:rPr>
              <a:t>Beautiful words,wonderful words,</a:t>
            </a:r>
          </a:p>
          <a:p>
            <a:pPr>
              <a:lnSpc>
                <a:spcPct val="14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zh-CN" sz="3500">
                <a:solidFill>
                  <a:schemeClr val="tx1"/>
                </a:solidFill>
                <a:latin typeface="Arial" charset="0"/>
                <a:ea typeface="宋体" charset="-122"/>
              </a:rPr>
              <a:t>Wonderful words of Life.</a:t>
            </a:r>
          </a:p>
        </p:txBody>
      </p:sp>
      <p:sp>
        <p:nvSpPr>
          <p:cNvPr id="8197" name="Text Box 5"/>
          <p:cNvSpPr txBox="1">
            <a:spLocks noChangeArrowheads="1"/>
          </p:cNvSpPr>
          <p:nvPr/>
        </p:nvSpPr>
        <p:spPr bwMode="auto">
          <a:xfrm>
            <a:off x="8408988" y="6280150"/>
            <a:ext cx="484187" cy="3016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5000" rIns="90000" bIns="45000">
            <a:spAutoFit/>
          </a:bodyPr>
          <a:lstStyle/>
          <a:p>
            <a:pPr>
              <a:lnSpc>
                <a:spcPct val="93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zh-CN" sz="1500" b="1">
                <a:solidFill>
                  <a:schemeClr val="tx1"/>
                </a:solidFill>
                <a:latin typeface="Arial" charset="0"/>
                <a:ea typeface="宋体" charset="-122"/>
              </a:rPr>
              <a:t>6\6</a:t>
            </a: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MS Gothic"/>
        <a:cs typeface=""/>
      </a:majorFont>
      <a:minorFont>
        <a:latin typeface="Times New Roman"/>
        <a:ea typeface="MS Gothic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0" fontAlgn="base" latinLnBrk="0" hangingPunct="0">
          <a:lnSpc>
            <a:spcPct val="95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8" charset="0"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itchFamily="18" charset="0"/>
            <a:ea typeface="MS Gothic" pitchFamily="49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0" fontAlgn="base" latinLnBrk="0" hangingPunct="0">
          <a:lnSpc>
            <a:spcPct val="95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8" charset="0"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itchFamily="18" charset="0"/>
            <a:ea typeface="MS Gothic" pitchFamily="49" charset="-128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204</Words>
  <Application>Microsoft Office PowerPoint</Application>
  <PresentationFormat>On-screen Show (4:3)</PresentationFormat>
  <Paragraphs>45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3" baseType="lpstr">
      <vt:lpstr>Times New Roman</vt:lpstr>
      <vt:lpstr>MS Gothic</vt:lpstr>
      <vt:lpstr>StarSymbol</vt:lpstr>
      <vt:lpstr>宋体</vt:lpstr>
      <vt:lpstr>Lucida Sans Unicode</vt:lpstr>
      <vt:lpstr>Arial</vt:lpstr>
      <vt:lpstr>Default Design</vt:lpstr>
      <vt:lpstr>Slide 1</vt:lpstr>
      <vt:lpstr>Slide 2</vt:lpstr>
      <vt:lpstr>Slide 3</vt:lpstr>
      <vt:lpstr>Slide 4</vt:lpstr>
      <vt:lpstr>Slide 5</vt:lpstr>
      <vt:lpstr>Slide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cp:lastModifiedBy>Church Administrator</cp:lastModifiedBy>
  <cp:revision>4</cp:revision>
  <dcterms:modified xsi:type="dcterms:W3CDTF">2010-10-14T07:50:22Z</dcterms:modified>
</cp:coreProperties>
</file>