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5" r:id="rId5"/>
    <p:sldId id="262" r:id="rId6"/>
    <p:sldId id="266" r:id="rId7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1pPr>
    <a:lvl2pPr marL="4572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2pPr>
    <a:lvl3pPr marL="9144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3pPr>
    <a:lvl4pPr marL="13716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4pPr>
    <a:lvl5pPr marL="1828800" algn="l" defTabSz="457200" rtl="0" eaLnBrk="0" fontAlgn="base" hangingPunct="0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MS Gothic" pitchFamily="4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8" name="Rectangle 1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-6624638"/>
            <a:ext cx="0" cy="146177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64" name="Rectangle 16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62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744075" y="-6624638"/>
            <a:ext cx="19489738" cy="1461928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64175" cy="4002088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2641E-59E6-43CF-AA7E-A5D8D671507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E0E94C-C064-4F2D-A0B2-EC96BD1520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7638" y="609600"/>
            <a:ext cx="1936750" cy="5462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59438" cy="5462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1ADE1-F0A3-4C68-98E8-793A414A1B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03A5F-A6EA-4389-AACD-DA57F70446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B4110-536E-4FBC-8318-B1DEC1F421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797300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981200"/>
            <a:ext cx="3798888" cy="4090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F2FE7-906C-419D-B5E5-F36550B5B8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B2753F-D278-4539-8212-4B2B84D3BD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15E24-D478-4079-94AA-194757972B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28F89-D94E-4437-A014-2256DBE95F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A0F7D-A059-48A2-9510-BA0D293694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961B-EE27-4C7D-95FF-00E3574A81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48588" cy="111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48588" cy="409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717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81188" cy="433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rgbClr val="000000"/>
                </a:solidFill>
                <a:cs typeface="Lucida Sans Unicode" pitchFamily="34" charset="0"/>
              </a:defRPr>
            </a:lvl1pPr>
          </a:lstStyle>
          <a:p>
            <a:pPr>
              <a:defRPr/>
            </a:pPr>
            <a:fld id="{664B0016-FB16-46A1-8CA5-B8AC2566CB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2pPr>
      <a:lvl3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3pPr>
      <a:lvl4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4pPr>
      <a:lvl5pPr algn="ctr" defTabSz="457200" rtl="0" eaLnBrk="0" fontAlgn="base" hangingPunct="0">
        <a:lnSpc>
          <a:spcPct val="4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5pPr>
      <a:lvl6pPr marL="15367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6pPr>
      <a:lvl7pPr marL="19939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7pPr>
      <a:lvl8pPr marL="24511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8pPr>
      <a:lvl9pPr marL="2908300" indent="-215900" algn="l" defTabSz="457200" rtl="0" eaLnBrk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pitchFamily="18" charset="0"/>
          <a:ea typeface="MS Gothic" pitchFamily="49" charset="-128"/>
        </a:defRPr>
      </a:lvl9pPr>
    </p:titleStyle>
    <p:bodyStyle>
      <a:lvl1pPr marL="319088" indent="-319088" algn="l" defTabSz="457200" rtl="0" eaLnBrk="0" fontAlgn="base" hangingPunct="0">
        <a:lnSpc>
          <a:spcPct val="4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19138" indent="-261938" algn="l" defTabSz="457200" rtl="0" eaLnBrk="0" fontAlgn="base" hangingPunct="0">
        <a:lnSpc>
          <a:spcPct val="4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lnSpc>
          <a:spcPct val="4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57200" rtl="0" eaLnBrk="0" fontAlgn="base" hangingPunct="0">
        <a:lnSpc>
          <a:spcPct val="4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0" y="998538"/>
            <a:ext cx="9143999" cy="4830638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God never moves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Without purpose or plan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When trying His servant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And </a:t>
            </a:r>
            <a:r>
              <a:rPr lang="en-GB" altLang="zh-CN" sz="4000" dirty="0" err="1">
                <a:solidFill>
                  <a:schemeClr val="tx1"/>
                </a:solidFill>
                <a:latin typeface="+mn-lt"/>
                <a:ea typeface="宋体" charset="-122"/>
              </a:rPr>
              <a:t>molding</a:t>
            </a: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 a man.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Give thanks to the Lord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Though your testing seems long;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In darkness He </a:t>
            </a:r>
            <a:r>
              <a:rPr lang="en-GB" altLang="zh-CN" sz="4000" dirty="0" err="1">
                <a:solidFill>
                  <a:schemeClr val="tx1"/>
                </a:solidFill>
                <a:latin typeface="+mn-lt"/>
                <a:ea typeface="宋体" charset="-122"/>
              </a:rPr>
              <a:t>giveth</a:t>
            </a: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 a song.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1\6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998538"/>
            <a:ext cx="9143999" cy="4830638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n-lt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+mn-lt"/>
                <a:ea typeface="宋体" charset="-122"/>
              </a:rPr>
              <a:t>: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 rejoice in the Lord.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makes no mistake.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</a:t>
            </a:r>
            <a:r>
              <a:rPr lang="en-GB" altLang="zh-CN" sz="4000" dirty="0" err="1">
                <a:solidFill>
                  <a:schemeClr val="tx1"/>
                </a:solidFill>
                <a:latin typeface="+mn-lt"/>
                <a:ea typeface="宋体" charset="-122"/>
              </a:rPr>
              <a:t>knoweth</a:t>
            </a: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 the end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Of each path that I 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For when I am tried and purified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 shall come forth as gold.</a:t>
            </a:r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2\6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0" y="998538"/>
            <a:ext cx="9144000" cy="4830762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 could not see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Through the shadows ahead;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So I looked at the cross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Of my Saviour instead.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 bowed to the will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Of the Master that day;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Then peace came and tears fled away.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3\6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998538"/>
            <a:ext cx="9143999" cy="4830638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n-lt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+mn-lt"/>
                <a:ea typeface="宋体" charset="-122"/>
              </a:rPr>
              <a:t>: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 rejoice in the Lord.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makes no mistake.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</a:t>
            </a:r>
            <a:r>
              <a:rPr lang="en-GB" altLang="zh-CN" sz="4000" dirty="0" err="1">
                <a:solidFill>
                  <a:schemeClr val="tx1"/>
                </a:solidFill>
                <a:latin typeface="+mn-lt"/>
                <a:ea typeface="宋体" charset="-122"/>
              </a:rPr>
              <a:t>knoweth</a:t>
            </a: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 the end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Of each path that I 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For when I am tried and purified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 shall come forth as gold.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4\6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4" y="902618"/>
            <a:ext cx="9143999" cy="4830638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Now I can see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Testing comes from above;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God strengthens His children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And purges in love.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My Father knows best,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And I trust in His care;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Through purging more fruit I will bear.</a:t>
            </a: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5\6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361950" y="204788"/>
            <a:ext cx="7086600" cy="663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j-lt"/>
                <a:ea typeface="宋体" charset="-122"/>
              </a:rPr>
              <a:t>REJOICE IN THE LORD !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0" y="998538"/>
            <a:ext cx="9143999" cy="4830638"/>
          </a:xfrm>
          <a:prstGeom prst="rect">
            <a:avLst/>
          </a:prstGeom>
          <a:solidFill>
            <a:schemeClr val="bg1">
              <a:alpha val="35000"/>
            </a:schemeClr>
          </a:solidFill>
          <a:ln w="9525">
            <a:noFill/>
            <a:round/>
            <a:headEnd/>
            <a:tailEnd/>
          </a:ln>
        </p:spPr>
        <p:txBody>
          <a:bodyPr wrap="square" lIns="90000" tIns="45000" rIns="90000" bIns="45000">
            <a:spAutoFit/>
          </a:bodyPr>
          <a:lstStyle/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b="1" u="sng" dirty="0">
                <a:solidFill>
                  <a:schemeClr val="tx1"/>
                </a:solidFill>
                <a:latin typeface="+mn-lt"/>
                <a:ea typeface="宋体" charset="-122"/>
              </a:rPr>
              <a:t>Chorus</a:t>
            </a:r>
            <a:r>
              <a:rPr lang="en-GB" altLang="zh-CN" sz="4000" b="1" dirty="0">
                <a:solidFill>
                  <a:schemeClr val="tx1"/>
                </a:solidFill>
                <a:latin typeface="+mn-lt"/>
                <a:ea typeface="宋体" charset="-122"/>
              </a:rPr>
              <a:t>: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 rejoice in the Lord. 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makes no mistake.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He </a:t>
            </a:r>
            <a:r>
              <a:rPr lang="en-GB" altLang="zh-CN" sz="4000" dirty="0" err="1">
                <a:solidFill>
                  <a:schemeClr val="tx1"/>
                </a:solidFill>
                <a:latin typeface="+mn-lt"/>
                <a:ea typeface="宋体" charset="-122"/>
              </a:rPr>
              <a:t>knoweth</a:t>
            </a: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 the end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Of each path that I take.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For when I am tried and purified</a:t>
            </a:r>
          </a:p>
          <a:p>
            <a:pPr marL="274320">
              <a:lnSpc>
                <a:spcPct val="11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altLang="zh-CN" sz="4000" dirty="0">
                <a:solidFill>
                  <a:schemeClr val="tx1"/>
                </a:solidFill>
                <a:latin typeface="+mn-lt"/>
                <a:ea typeface="宋体" charset="-122"/>
              </a:rPr>
              <a:t>I shall come forth as gold.</a:t>
            </a:r>
          </a:p>
        </p:txBody>
      </p:sp>
      <p:sp>
        <p:nvSpPr>
          <p:cNvPr id="7172" name="Text Box 5"/>
          <p:cNvSpPr txBox="1">
            <a:spLocks noChangeArrowheads="1"/>
          </p:cNvSpPr>
          <p:nvPr/>
        </p:nvSpPr>
        <p:spPr bwMode="auto">
          <a:xfrm>
            <a:off x="8408988" y="6316663"/>
            <a:ext cx="4572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>
            <a:spAutoFit/>
          </a:bodyPr>
          <a:lstStyle/>
          <a:p>
            <a:pPr>
              <a:lnSpc>
                <a:spcPct val="93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1500" b="1">
                <a:solidFill>
                  <a:schemeClr val="tx1"/>
                </a:solidFill>
                <a:latin typeface="Arial" charset="0"/>
                <a:ea typeface="宋体" charset="-122"/>
              </a:rPr>
              <a:t>6\6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MS Gothic" pitchFamily="49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261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Church Administrator</cp:lastModifiedBy>
  <cp:revision>13</cp:revision>
  <dcterms:modified xsi:type="dcterms:W3CDTF">2011-12-30T08:36:42Z</dcterms:modified>
</cp:coreProperties>
</file>