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3" r:id="rId5"/>
    <p:sldId id="260" r:id="rId6"/>
    <p:sldId id="262" r:id="rId7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1pPr>
    <a:lvl2pPr marL="4572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2pPr>
    <a:lvl3pPr marL="9144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3pPr>
    <a:lvl4pPr marL="13716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4pPr>
    <a:lvl5pPr marL="18288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C79F9BDB-7853-4BCE-8B60-EB722946D4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5112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6624638"/>
            <a:ext cx="0" cy="14635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0050" cy="4108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9406585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0" y="-6624638"/>
            <a:ext cx="1588" cy="14638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-6624638"/>
            <a:ext cx="1588" cy="14638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-6624638"/>
            <a:ext cx="1588" cy="14638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-6624638"/>
            <a:ext cx="1588" cy="14638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-6624638"/>
            <a:ext cx="1588" cy="14638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-6624638"/>
            <a:ext cx="1588" cy="14638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621A7FC-7AC0-4149-B86D-43BF9A26DC11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A9CA141-0722-41E0-B2CE-692B27955C4C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0338" y="609600"/>
            <a:ext cx="1941512" cy="5480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2138" cy="5480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B2DAF3B-547F-47CF-898D-020AFDD1744B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EB3C21F-95DC-4785-A819-6E7E5F2323F9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467F4A4-ABEE-4704-A455-D420FE230CEB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108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6825" cy="4108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1723BF9-8F7D-4A0E-8693-DC61A1C5ECF8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1E92571-A678-478F-989B-4AA576D8DEE2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9665A9A-5DF9-4A8D-8B48-B2E6D027C740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0E3E9B8-D563-458A-A59F-3BD20170DBA5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5BA9304-56C1-400A-A278-0DDFC482DEEC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77DA1CD-1AAA-471C-9C9E-1CE46D69F74D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66050" cy="1136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6050" cy="4108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宋体" charset="-122"/>
                <a:cs typeface="Lucida Sans Unicode" pitchFamily="34" charset="0"/>
              </a:defRPr>
            </a:lvl1pPr>
          </a:lstStyle>
          <a:p>
            <a:endParaRPr lang="en-GB" altLang="zh-CN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892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宋体" charset="-122"/>
                <a:cs typeface="Lucida Sans Unicode" pitchFamily="34" charset="0"/>
              </a:defRPr>
            </a:lvl1pPr>
          </a:lstStyle>
          <a:p>
            <a:endParaRPr lang="en-GB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宋体" charset="-122"/>
                <a:cs typeface="Lucida Sans Unicode" pitchFamily="34" charset="0"/>
              </a:defRPr>
            </a:lvl1pPr>
          </a:lstStyle>
          <a:p>
            <a:fld id="{FF1856D8-E615-4DBD-B3CB-91E2E5A08686}" type="slidenum">
              <a:rPr lang="zh-CN" altLang="en-GB"/>
              <a:pPr/>
              <a:t>‹#›</a:t>
            </a:fld>
            <a:endParaRPr lang="en-GB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8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4318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2pPr>
      <a:lvl3pPr marL="6477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3pPr>
      <a:lvl4pPr marL="8636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4pPr>
      <a:lvl5pPr marL="10795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5pPr>
      <a:lvl6pPr marL="15367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6pPr>
      <a:lvl7pPr marL="19939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7pPr>
      <a:lvl8pPr marL="24511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8pPr>
      <a:lvl9pPr marL="29083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9pPr>
    </p:titleStyle>
    <p:bodyStyle>
      <a:lvl1pPr marL="336550" indent="-336550" algn="l" defTabSz="457200" rtl="0" eaLnBrk="0" fontAlgn="base" hangingPunct="0">
        <a:lnSpc>
          <a:spcPct val="82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6600" indent="-279400" algn="l" defTabSz="457200" rtl="0" eaLnBrk="0" fontAlgn="base" hangingPunct="0">
        <a:lnSpc>
          <a:spcPct val="82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lnSpc>
          <a:spcPct val="82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lnSpc>
          <a:spcPct val="8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0" y="277813"/>
            <a:ext cx="9144000" cy="5728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600" b="1" u="sng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MAY THE LORD FIND US FAITHFUL</a:t>
            </a:r>
            <a:endParaRPr lang="en-GB" altLang="zh-CN" sz="3600" b="1" u="sng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951724"/>
            <a:ext cx="9144000" cy="3263094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God has not given us the spirit of fear,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But has given us the strength to obey.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With power and sound mind, 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With love the unfailing kind,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Oh, be not ashamed of His way.</a:t>
            </a:r>
            <a:endParaRPr lang="en-US" altLang="zh-CN" sz="3500" dirty="0">
              <a:solidFill>
                <a:schemeClr val="tx1"/>
              </a:solidFill>
              <a:latin typeface="Arial" charset="0"/>
              <a:ea typeface="宋体" charset="-122"/>
              <a:cs typeface="Times New Roman" pitchFamily="18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396288" y="6237288"/>
            <a:ext cx="496887" cy="2917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1/6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951596"/>
            <a:ext cx="9143999" cy="3591837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Chorus</a:t>
            </a:r>
            <a:r>
              <a:rPr lang="en-GB" altLang="zh-CN" sz="3500" b="1" dirty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: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May the Lord find us faithful,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May His word be our banner held high.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May the Lord find us faithful,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Everyday </a:t>
            </a:r>
            <a:r>
              <a:rPr lang="en-US" altLang="zh-CN" sz="3500" dirty="0" err="1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tho</a:t>
            </a: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' we live </a:t>
            </a:r>
            <a:r>
              <a:rPr lang="en-US" altLang="zh-CN" sz="3500" dirty="0" err="1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tho</a:t>
            </a: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' we die.</a:t>
            </a:r>
            <a:endParaRPr lang="en-US" altLang="zh-CN" sz="3500" dirty="0">
              <a:solidFill>
                <a:schemeClr val="tx1"/>
              </a:solidFill>
              <a:latin typeface="Arial" charset="0"/>
              <a:ea typeface="宋体" charset="-122"/>
              <a:cs typeface="Times New Roman" pitchFamily="18" charset="0"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8396288" y="6237288"/>
            <a:ext cx="496887" cy="2917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2/6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77813"/>
            <a:ext cx="9144000" cy="5728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600" b="1" u="sng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MAY THE LORD FIND US FAITHFUL</a:t>
            </a:r>
            <a:endParaRPr lang="en-GB" altLang="zh-CN" sz="3600" b="1" u="sng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950915"/>
            <a:ext cx="9144000" cy="3263094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No man that </a:t>
            </a:r>
            <a:r>
              <a:rPr lang="en-US" altLang="zh-CN" sz="3500" dirty="0" err="1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seeketh</a:t>
            </a: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 after things of this life,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Is a soldier, who passes the test.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Be faithful, be working, 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Be running, be serving,</a:t>
            </a:r>
          </a:p>
          <a:p>
            <a:pPr marL="27432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Be searching His word for His best.</a:t>
            </a:r>
            <a:endParaRPr lang="en-US" altLang="zh-CN" sz="3500" dirty="0">
              <a:solidFill>
                <a:schemeClr val="tx1"/>
              </a:solidFill>
              <a:latin typeface="Arial" charset="0"/>
              <a:ea typeface="宋体" charset="-122"/>
              <a:cs typeface="Times New Roman" pitchFamily="18" charset="0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8396288" y="6237288"/>
            <a:ext cx="496887" cy="2917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3/6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77813"/>
            <a:ext cx="9144000" cy="5728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600" b="1" u="sng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MAY THE LORD FIND US FAITHFUL</a:t>
            </a:r>
            <a:endParaRPr lang="en-GB" altLang="zh-CN" sz="3600" b="1" u="sng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951596"/>
            <a:ext cx="9143999" cy="3591837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Chorus</a:t>
            </a:r>
            <a:r>
              <a:rPr lang="en-GB" altLang="zh-CN" sz="3500" b="1" dirty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: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May the Lord find us faithful,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May His word be our banner held high.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May the Lord find us faithful,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Everyday </a:t>
            </a:r>
            <a:r>
              <a:rPr lang="en-US" altLang="zh-CN" sz="3500" dirty="0" err="1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tho</a:t>
            </a: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' we live </a:t>
            </a:r>
            <a:r>
              <a:rPr lang="en-US" altLang="zh-CN" sz="3500" dirty="0" err="1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tho</a:t>
            </a: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' we die.</a:t>
            </a:r>
            <a:endParaRPr lang="en-US" altLang="zh-CN" sz="3500" dirty="0">
              <a:solidFill>
                <a:schemeClr val="tx1"/>
              </a:solidFill>
              <a:latin typeface="Arial" charset="0"/>
              <a:ea typeface="宋体" charset="-122"/>
              <a:cs typeface="Times New Roman" pitchFamily="18" charset="0"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8396288" y="6237288"/>
            <a:ext cx="496887" cy="2917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4/6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77813"/>
            <a:ext cx="9144000" cy="5728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600" b="1" u="sng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MAY THE LORD FIND US FAITHFUL</a:t>
            </a:r>
            <a:endParaRPr lang="en-GB" altLang="zh-CN" sz="3600" b="1" u="sng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8396288" y="6237288"/>
            <a:ext cx="496887" cy="2917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5/6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952962"/>
            <a:ext cx="9143999" cy="4292029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Living or dying may honor be </a:t>
            </a:r>
            <a:r>
              <a:rPr lang="en-US" altLang="zh-CN" sz="3500" dirty="0" err="1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Thine</a:t>
            </a: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.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From this wretched life, You loved and forgave.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A life that is on fire, 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Be only our heart's desire,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Be faithful from now to the grave.</a:t>
            </a:r>
            <a:endParaRPr lang="en-US" altLang="zh-CN" sz="3500" dirty="0">
              <a:solidFill>
                <a:schemeClr val="tx1"/>
              </a:solidFill>
              <a:latin typeface="Arial" charset="0"/>
              <a:ea typeface="宋体" charset="-122"/>
              <a:cs typeface="Times New Roman" pitchFamily="18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0" y="277813"/>
            <a:ext cx="9144000" cy="5728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600" b="1" u="sng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MAY THE LORD FIND US FAITHFUL</a:t>
            </a:r>
            <a:endParaRPr lang="en-GB" altLang="zh-CN" sz="3600" b="1" u="sng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8396288" y="6237288"/>
            <a:ext cx="496887" cy="2917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6/6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277813"/>
            <a:ext cx="9144000" cy="5728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600" b="1" u="sng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MAY THE LORD FIND US FAITHFUL</a:t>
            </a:r>
            <a:endParaRPr lang="en-GB" altLang="zh-CN" sz="3600" b="1" u="sng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951596"/>
            <a:ext cx="9143999" cy="3591837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Chorus</a:t>
            </a:r>
            <a:r>
              <a:rPr lang="en-GB" altLang="zh-CN" sz="3500" b="1" dirty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: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May the Lord find us faithful,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May His word be our banner held high.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May the Lord find us faithful,</a:t>
            </a:r>
          </a:p>
          <a:p>
            <a:pPr marL="27432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Everyday </a:t>
            </a:r>
            <a:r>
              <a:rPr lang="en-US" altLang="zh-CN" sz="3500" dirty="0" err="1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tho</a:t>
            </a: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' we live </a:t>
            </a:r>
            <a:r>
              <a:rPr lang="en-US" altLang="zh-CN" sz="3500" dirty="0" err="1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tho</a:t>
            </a:r>
            <a:r>
              <a:rPr lang="en-US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  <a:cs typeface="Times New Roman" pitchFamily="18" charset="0"/>
              </a:rPr>
              <a:t>' we die.</a:t>
            </a:r>
            <a:endParaRPr lang="en-US" altLang="zh-CN" sz="3500" dirty="0">
              <a:solidFill>
                <a:schemeClr val="tx1"/>
              </a:solidFill>
              <a:latin typeface="Arial" charset="0"/>
              <a:ea typeface="宋体" charset="-122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265</Words>
  <Application>Microsoft Office PowerPoint</Application>
  <PresentationFormat>On-screen Show (4:3)</PresentationFormat>
  <Paragraphs>42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SHALOM</cp:lastModifiedBy>
  <cp:revision>26</cp:revision>
  <dcterms:modified xsi:type="dcterms:W3CDTF">2012-11-27T06:55:59Z</dcterms:modified>
</cp:coreProperties>
</file>