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Rectangle 1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177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64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2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721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9744075" y="-6624638"/>
            <a:ext cx="19489738" cy="14619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4175" cy="40925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972491F-AC4E-4EA1-A08E-D7FBE570771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A9B87CB-FB64-4C49-8B8F-AC7B2C98A84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7638" y="609600"/>
            <a:ext cx="1936750" cy="5462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59438" cy="5462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EB5A79-7E0F-4186-AB23-17047F7314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BFA3FE6-6722-476F-90D6-34D7EDAA330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EE76D37-16F6-4B0C-A007-4BD5A6C008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7300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981200"/>
            <a:ext cx="3798888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D48F98-FFEF-4FC0-BACE-023EA70002C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080B58D-63E2-4783-849E-95E7FF0AA5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2C6CC2-0113-4537-BF71-A237F3392D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89CDB4-62CC-4C5B-82B8-EE14FD67BC8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391DF07-3A21-4D67-AED8-4D212F55EA8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5810E90-0D3A-4759-AF27-2227CB39A7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48588" cy="111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48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17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fld id="{92E591FD-38A1-4367-BEFF-A5BADB69C72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marL="647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marL="8636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marL="10795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19088" indent="-319088" algn="l" defTabSz="457200" rtl="0" eaLnBrk="0" fontAlgn="base" hangingPunct="0">
        <a:lnSpc>
          <a:spcPct val="4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261938" algn="l" defTabSz="457200" rtl="0" eaLnBrk="0" fontAlgn="base" hangingPunct="0">
        <a:lnSpc>
          <a:spcPct val="4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430818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A wonderful Saviour </a:t>
            </a:r>
          </a:p>
          <a:p>
            <a:pPr marL="36576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Is Jesus my Lord,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A wonderful Saviour to me;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my soul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In the cleft of the rock,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Where rivers of pleasure I see.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316913" y="6400800"/>
            <a:ext cx="598487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1\8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520208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my soul 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In the cleft of the rock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That shadows a dry, thirsty land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;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 my life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In the depths of His love,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.</a:t>
            </a:r>
            <a:endParaRPr lang="en-GB" altLang="zh-CN" sz="3500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16913" y="6400800"/>
            <a:ext cx="598487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2\8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4308187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A wonderful Saviour </a:t>
            </a:r>
          </a:p>
          <a:p>
            <a:pPr marL="365760">
              <a:lnSpc>
                <a:spcPct val="13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Is Jesus my Lord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taketh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my burden away;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holdeth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me up 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And I shall not be moved,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giveth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me strength as my day.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316913" y="6400800"/>
            <a:ext cx="598487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3\8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16913" y="6400800"/>
            <a:ext cx="598487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4\8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520208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my soul 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In the cleft of the rock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That shadows a dry, thirsty land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;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 my life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In the depths of His love,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.</a:t>
            </a:r>
            <a:endParaRPr lang="en-GB" altLang="zh-CN" sz="3500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360799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With numberless blessings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Each moment He crowns,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And, filled with His fullness divine,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 sing in my rapture, O glory to God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For such a Redeemer as mine!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316913" y="6400800"/>
            <a:ext cx="598487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5\8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316913" y="6400800"/>
            <a:ext cx="598487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6\8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520208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my soul 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In the cleft of the rock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That shadows a dry, thirsty land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;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 my life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In the depths of His love,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.</a:t>
            </a:r>
            <a:endParaRPr lang="en-GB" altLang="zh-CN" sz="3500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4362048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When clothed in His brightness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Transported I rise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To meet Him in clouds of the sky,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perfect salvation, 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His wonderful love,</a:t>
            </a:r>
          </a:p>
          <a:p>
            <a:pPr marL="365760">
              <a:lnSpc>
                <a:spcPct val="14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I'll shout with the millions on high.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8172450" y="6400800"/>
            <a:ext cx="74295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7\8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349250" y="241300"/>
            <a:ext cx="66294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u="sng">
                <a:solidFill>
                  <a:schemeClr val="tx1"/>
                </a:solidFill>
                <a:latin typeface="Arial" charset="0"/>
                <a:ea typeface="宋体" charset="-122"/>
              </a:rPr>
              <a:t>HE HIDETH MY SOUL !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172450" y="6400800"/>
            <a:ext cx="742950" cy="305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>
            <a:spAutoFit/>
          </a:bodyPr>
          <a:lstStyle/>
          <a:p>
            <a:pPr algn="ct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 dirty="0" smtClean="0">
                <a:latin typeface="Arial" charset="0"/>
                <a:ea typeface="宋体" charset="-122"/>
              </a:rPr>
              <a:t>8\8</a:t>
            </a:r>
            <a:endParaRPr lang="en-GB" altLang="zh-CN" sz="1500" b="1" dirty="0">
              <a:latin typeface="Arial" charset="0"/>
              <a:ea typeface="宋体" charset="-122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1035050"/>
            <a:ext cx="9144000" cy="520208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5000" rIns="90000" bIns="45000">
            <a:spAutoFit/>
          </a:bodyPr>
          <a:lstStyle/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b="1" dirty="0">
                <a:solidFill>
                  <a:schemeClr val="tx1"/>
                </a:solidFill>
                <a:latin typeface="Arial" charset="0"/>
                <a:ea typeface="宋体" charset="-122"/>
              </a:rPr>
              <a:t>Chorus: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 my soul 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In the cleft of the rock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>
                <a:solidFill>
                  <a:schemeClr val="tx1"/>
                </a:solidFill>
                <a:latin typeface="Arial" charset="0"/>
                <a:ea typeface="宋体" charset="-122"/>
              </a:rPr>
              <a:t>That shadows a dry, thirsty land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;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He </a:t>
            </a:r>
            <a:r>
              <a:rPr lang="en-GB" altLang="zh-CN" sz="3500" dirty="0" err="1" smtClean="0">
                <a:solidFill>
                  <a:schemeClr val="tx1"/>
                </a:solidFill>
                <a:latin typeface="Arial" charset="0"/>
                <a:ea typeface="宋体" charset="-122"/>
              </a:rPr>
              <a:t>hideth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 my life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In the depths of His love,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hand,</a:t>
            </a:r>
          </a:p>
          <a:p>
            <a:pPr marL="365760">
              <a:lnSpc>
                <a:spcPct val="12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And covers me there with His hand</a:t>
            </a:r>
            <a:r>
              <a:rPr lang="en-GB" altLang="zh-CN" sz="3500" dirty="0" smtClean="0">
                <a:solidFill>
                  <a:schemeClr val="tx1"/>
                </a:solidFill>
                <a:latin typeface="Arial" charset="0"/>
                <a:ea typeface="宋体" charset="-122"/>
              </a:rPr>
              <a:t>.</a:t>
            </a:r>
            <a:endParaRPr lang="en-GB" altLang="zh-CN" sz="3500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366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Church Administrator</cp:lastModifiedBy>
  <cp:revision>9</cp:revision>
  <dcterms:modified xsi:type="dcterms:W3CDTF">2011-01-05T03:57:52Z</dcterms:modified>
</cp:coreProperties>
</file>