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1pPr>
    <a:lvl2pPr marL="4572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2pPr>
    <a:lvl3pPr marL="9144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3pPr>
    <a:lvl4pPr marL="13716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4pPr>
    <a:lvl5pPr marL="18288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08" name="Rectangle 1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6624638"/>
            <a:ext cx="0" cy="146177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64" name="Rectangle 16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2588" cy="409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4175" cy="40020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4175" cy="40020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4175" cy="40020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4175" cy="40020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4175" cy="40020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4175" cy="40020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39C71-794E-44A4-9504-729B75512901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0E44B-D97C-4CD2-8D9D-D8178C8EC4D1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7638" y="609600"/>
            <a:ext cx="1936750" cy="5462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59438" cy="5462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877A8-15DC-43CF-B0DF-7E3A19B4148F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01082-ABF8-4296-B6D7-871AA2E32465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F7D4A-2163-4AA6-B8A2-7769DD66A152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797300" cy="4090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1981200"/>
            <a:ext cx="3798888" cy="4090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C9FA8-7697-4C7F-8F35-BE066CDC0F28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D9383-4C4C-44DA-B5F6-648D3B489DC7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CFAC9-95D6-48B1-9E3F-E666B03E827B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833CA-0D9A-4386-96C7-479DA5C709BC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C40E4-F7AF-42E7-AD60-5AA36142805C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5939D-8150-422E-9A1E-E88E3A2F9C71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48588" cy="111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48588" cy="409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8811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000000"/>
                </a:solidFill>
                <a:ea typeface="宋体" charset="-122"/>
                <a:cs typeface="Lucida Sans Unicode" pitchFamily="34" charset="0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717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000000"/>
                </a:solidFill>
                <a:ea typeface="宋体" charset="-122"/>
                <a:cs typeface="Lucida Sans Unicode" pitchFamily="34" charset="0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811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000000"/>
                </a:solidFill>
                <a:ea typeface="宋体" charset="-122"/>
                <a:cs typeface="Lucida Sans Unicode" pitchFamily="34" charset="0"/>
              </a:defRPr>
            </a:lvl1pPr>
          </a:lstStyle>
          <a:p>
            <a:pPr>
              <a:defRPr/>
            </a:pPr>
            <a:fld id="{2881D2C4-A5E8-45F8-948C-1E0BC498DCB1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2pPr>
      <a:lvl3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3pPr>
      <a:lvl4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4pPr>
      <a:lvl5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5pPr>
      <a:lvl6pPr marL="15367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6pPr>
      <a:lvl7pPr marL="19939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7pPr>
      <a:lvl8pPr marL="24511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8pPr>
      <a:lvl9pPr marL="29083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9pPr>
    </p:titleStyle>
    <p:bodyStyle>
      <a:lvl1pPr marL="319088" indent="-319088" algn="l" defTabSz="457200" rtl="0" eaLnBrk="0" fontAlgn="base" hangingPunct="0">
        <a:lnSpc>
          <a:spcPct val="47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19138" indent="-261938" algn="l" defTabSz="457200" rtl="0" eaLnBrk="0" fontAlgn="base" hangingPunct="0">
        <a:lnSpc>
          <a:spcPct val="47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lnSpc>
          <a:spcPct val="4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0" y="241300"/>
            <a:ext cx="9143999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CLOSE TO </a:t>
            </a:r>
            <a:r>
              <a:rPr lang="en-GB" altLang="zh-CN" sz="4400" b="1" u="sng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THEE</a:t>
            </a:r>
            <a:endParaRPr lang="en-GB" altLang="zh-CN" sz="4400" b="1" u="sng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0" y="1071563"/>
            <a:ext cx="9144000" cy="4028047"/>
          </a:xfrm>
          <a:prstGeom prst="rect">
            <a:avLst/>
          </a:prstGeom>
          <a:solidFill>
            <a:schemeClr val="bg1">
              <a:alpha val="6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Thou my everlasting portion,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More than friend or life to me;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All along my pilgrim journey,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Saviour, let me walk with Thee.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8408988" y="6316663"/>
            <a:ext cx="457200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>
                <a:latin typeface="Arial" charset="0"/>
                <a:ea typeface="宋体" charset="-122"/>
              </a:rPr>
              <a:t>1\6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0" y="1071563"/>
            <a:ext cx="9144000" cy="4695216"/>
          </a:xfrm>
          <a:prstGeom prst="rect">
            <a:avLst/>
          </a:prstGeom>
          <a:solidFill>
            <a:schemeClr val="bg1">
              <a:alpha val="6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Chorus</a:t>
            </a:r>
            <a:r>
              <a:rPr lang="en-GB" altLang="zh-CN" sz="44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:</a:t>
            </a:r>
          </a:p>
          <a:p>
            <a:pPr marL="274320">
              <a:lnSpc>
                <a:spcPct val="100000"/>
              </a:lnSpc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Close to Thee, close to Thee,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Close to Thee, close to Thee,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All along my pilgrim journey,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Saviour, let me walk with Thee.</a:t>
            </a:r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8408988" y="6316663"/>
            <a:ext cx="457200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>
                <a:latin typeface="Arial" charset="0"/>
                <a:ea typeface="宋体" charset="-122"/>
              </a:rPr>
              <a:t>2\6</a:t>
            </a: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0" y="241300"/>
            <a:ext cx="9143999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CLOSE TO </a:t>
            </a:r>
            <a:r>
              <a:rPr lang="en-GB" altLang="zh-CN" sz="4400" b="1" u="sng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THEE</a:t>
            </a:r>
            <a:endParaRPr lang="en-GB" altLang="zh-CN" sz="4400" b="1" u="sng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0" y="1071563"/>
            <a:ext cx="9144000" cy="4028047"/>
          </a:xfrm>
          <a:prstGeom prst="rect">
            <a:avLst/>
          </a:prstGeom>
          <a:solidFill>
            <a:schemeClr val="bg1">
              <a:alpha val="6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Not for ease or worldly pleasure,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Nor for fame my </a:t>
            </a:r>
            <a:r>
              <a:rPr lang="en-GB" altLang="zh-CN" sz="44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pray’r</a:t>
            </a: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 shall be;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Gladly will I toil and suffer,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Only let me walk with Thee.</a:t>
            </a: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8408988" y="6316663"/>
            <a:ext cx="457200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>
                <a:latin typeface="Arial" charset="0"/>
                <a:ea typeface="宋体" charset="-122"/>
              </a:rPr>
              <a:t>3\6</a:t>
            </a: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0" y="241300"/>
            <a:ext cx="9143999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CLOSE TO </a:t>
            </a:r>
            <a:r>
              <a:rPr lang="en-GB" altLang="zh-CN" sz="4400" b="1" u="sng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THEE</a:t>
            </a:r>
            <a:endParaRPr lang="en-GB" altLang="zh-CN" sz="4400" b="1" u="sng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8408988" y="6316663"/>
            <a:ext cx="457200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>
                <a:latin typeface="Arial" charset="0"/>
                <a:ea typeface="宋体" charset="-122"/>
              </a:rPr>
              <a:t>4\6</a:t>
            </a: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0" y="241300"/>
            <a:ext cx="9143999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CLOSE TO </a:t>
            </a:r>
            <a:r>
              <a:rPr lang="en-GB" altLang="zh-CN" sz="4400" b="1" u="sng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THEE</a:t>
            </a:r>
            <a:endParaRPr lang="en-GB" altLang="zh-CN" sz="4400" b="1" u="sng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0" y="1071563"/>
            <a:ext cx="9144000" cy="4695216"/>
          </a:xfrm>
          <a:prstGeom prst="rect">
            <a:avLst/>
          </a:prstGeom>
          <a:solidFill>
            <a:schemeClr val="bg1">
              <a:alpha val="6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Chorus</a:t>
            </a:r>
            <a:r>
              <a:rPr lang="en-GB" altLang="zh-CN" sz="44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:</a:t>
            </a:r>
          </a:p>
          <a:p>
            <a:pPr marL="274320">
              <a:lnSpc>
                <a:spcPct val="100000"/>
              </a:lnSpc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Close to Thee, close to Thee,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Close to Thee, close to Thee,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All along my pilgrim journey,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Saviour, let me walk with Thee.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0" y="1071563"/>
            <a:ext cx="9144000" cy="4028047"/>
          </a:xfrm>
          <a:prstGeom prst="rect">
            <a:avLst/>
          </a:prstGeom>
          <a:solidFill>
            <a:schemeClr val="bg1">
              <a:alpha val="6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Lead me thru the vale of shadows, 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Bear me o'er life's fitful sea;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Then the gate of life eternal,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May I enter, Lord, with Thee.</a:t>
            </a: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8408988" y="6316663"/>
            <a:ext cx="457200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>
                <a:latin typeface="Arial" charset="0"/>
                <a:ea typeface="宋体" charset="-122"/>
              </a:rPr>
              <a:t>5\6</a:t>
            </a: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0" y="241300"/>
            <a:ext cx="9143999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CLOSE TO </a:t>
            </a:r>
            <a:r>
              <a:rPr lang="en-GB" altLang="zh-CN" sz="4400" b="1" u="sng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THEE</a:t>
            </a:r>
            <a:endParaRPr lang="en-GB" altLang="zh-CN" sz="4400" b="1" u="sng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8408988" y="6316663"/>
            <a:ext cx="457200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>
                <a:latin typeface="Arial" charset="0"/>
                <a:ea typeface="宋体" charset="-122"/>
              </a:rPr>
              <a:t>6\6</a:t>
            </a: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0" y="241300"/>
            <a:ext cx="9143999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CLOSE TO </a:t>
            </a:r>
            <a:r>
              <a:rPr lang="en-GB" altLang="zh-CN" sz="4400" b="1" u="sng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THEE</a:t>
            </a:r>
            <a:endParaRPr lang="en-GB" altLang="zh-CN" sz="4400" b="1" u="sng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0" y="1071563"/>
            <a:ext cx="9144000" cy="4695216"/>
          </a:xfrm>
          <a:prstGeom prst="rect">
            <a:avLst/>
          </a:prstGeom>
          <a:solidFill>
            <a:schemeClr val="bg1">
              <a:alpha val="6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Chorus</a:t>
            </a:r>
            <a:r>
              <a:rPr lang="en-GB" altLang="zh-CN" sz="44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:</a:t>
            </a:r>
          </a:p>
          <a:p>
            <a:pPr marL="274320">
              <a:lnSpc>
                <a:spcPct val="100000"/>
              </a:lnSpc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Close to Thee, close to Thee,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Close to Thee, close to Thee,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All along my pilgrim journey,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dirty="0">
                <a:solidFill>
                  <a:schemeClr val="tx1"/>
                </a:solidFill>
                <a:latin typeface="Arial" charset="0"/>
                <a:ea typeface="宋体" charset="-122"/>
              </a:rPr>
              <a:t>Saviour, let me walk with Thee.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MS Gothic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MS Gothic" pitchFamily="49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207</Words>
  <Application>Microsoft Office PowerPoint</Application>
  <PresentationFormat>On-screen Show (4:3)</PresentationFormat>
  <Paragraphs>39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Church Administrator</cp:lastModifiedBy>
  <cp:revision>8</cp:revision>
  <dcterms:modified xsi:type="dcterms:W3CDTF">2011-02-10T03:38:04Z</dcterms:modified>
</cp:coreProperties>
</file>