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5" r:id="rId3"/>
    <p:sldId id="258" r:id="rId4"/>
    <p:sldId id="259" r:id="rId5"/>
    <p:sldId id="266" r:id="rId6"/>
    <p:sldId id="260" r:id="rId7"/>
    <p:sldId id="261" r:id="rId8"/>
    <p:sldId id="267" r:id="rId9"/>
    <p:sldId id="262" r:id="rId10"/>
    <p:sldId id="263" r:id="rId11"/>
    <p:sldId id="268" r:id="rId12"/>
    <p:sldId id="26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AF68855-9922-4BAC-8410-65741D5161B6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8361F96-1322-410A-891A-D6B2B121C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020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DBA14-14FD-49E3-8402-6028AE2DDE37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8E9D6-3CDB-43D4-B13E-E567FC177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02C7B-EED3-4B5F-BC76-9FB0D778E1A8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67A14-F6A7-4087-B448-BDC6AFB1A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76E16-685B-4DAE-A322-F1ACD98EC4AD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B6BAA-2A51-42B3-B87D-6599B92B5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86B0-4B18-47BA-B56A-3B5EFCBFF87D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FFD1B-3DD6-4838-8158-F5767BA01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2EEA6-7F62-431A-9630-34549C4371A2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3C078-F449-46AC-9F82-581F9D31C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FCA22-0A49-44A0-9DC7-F51DE9D51CF6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D55A4-FA72-4F18-9E65-231E3B569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82376-49CE-4863-97E8-B100AA490D6A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B1E87-E198-4DD3-A562-E5B3D6633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33E3F-8855-41F9-B339-DAFED6A4DCD5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FE3B-F701-4B6C-AD74-209FE6DED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5CF1A-5621-4DB7-9AA1-02801389B355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31C2D-A39D-4393-BBA0-8933A1D7B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211CC-FCB7-4586-AEE7-7A8C5DF96076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3FE65-249E-4611-9E03-58679C512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E876A-1A64-4D53-A70B-464081B4136C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D3C38-457C-422F-8D27-5C4A0C78C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17EEEB9-307B-4553-993F-07A9364D2836}" type="datetimeFigureOut">
              <a:rPr lang="en-US"/>
              <a:pPr>
                <a:defRPr/>
              </a:pPr>
              <a:t>28-Sep-11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C55170B-952F-4D69-85E7-08420D400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2507951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On the night Christ was born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Just be-fore break of morn,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As the stars in the sky were fading</a:t>
            </a:r>
            <a:r>
              <a:rPr lang="en-GB" altLang="zh-CN" sz="4400" dirty="0" smtClean="0"/>
              <a:t>,</a:t>
            </a:r>
            <a:endParaRPr lang="en-GB" altLang="zh-CN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1\12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2507951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Dearest Lord, ever-more 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May Thy cross I adore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As I follow the path to Cal-</a:t>
            </a:r>
            <a:r>
              <a:rPr lang="en-GB" altLang="zh-CN" sz="4400" dirty="0" err="1"/>
              <a:t>v'ry</a:t>
            </a:r>
            <a:r>
              <a:rPr lang="en-GB" altLang="zh-CN" sz="4400" dirty="0" smtClean="0"/>
              <a:t>;</a:t>
            </a:r>
            <a:endParaRPr lang="en-GB" altLang="zh-CN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10\12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2555336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 smtClean="0"/>
              <a:t>Of </a:t>
            </a:r>
            <a:r>
              <a:rPr lang="en-GB" altLang="zh-CN" sz="4400" dirty="0"/>
              <a:t>Thy death I partake,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My ambition I forsake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All my will I surrender to Thee.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11\12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12\12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4153530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u="sng" dirty="0"/>
              <a:t>Chorus</a:t>
            </a:r>
            <a:r>
              <a:rPr lang="en-GB" altLang="zh-CN" sz="4400" dirty="0"/>
              <a:t>: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v'ry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Je-</a:t>
            </a:r>
            <a:r>
              <a:rPr lang="en-GB" altLang="zh-CN" sz="4400" dirty="0" err="1"/>
              <a:t>sus</a:t>
            </a:r>
            <a:r>
              <a:rPr lang="en-GB" altLang="zh-CN" sz="4400" dirty="0"/>
              <a:t> suffered my sin to forgive;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v’ry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was wounded that I might live.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3503288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 smtClean="0"/>
              <a:t>O'er </a:t>
            </a:r>
            <a:r>
              <a:rPr lang="en-GB" altLang="zh-CN" sz="4400" dirty="0"/>
              <a:t>the place where He lay,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Fell a shadow cold and gray 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Of a cross that would humble a King.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2\12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3\12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4153530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u="sng" dirty="0"/>
              <a:t>Chorus</a:t>
            </a:r>
            <a:r>
              <a:rPr lang="en-GB" altLang="zh-CN" sz="4400" dirty="0"/>
              <a:t>: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v'ry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Je-</a:t>
            </a:r>
            <a:r>
              <a:rPr lang="en-GB" altLang="zh-CN" sz="4400" dirty="0" err="1"/>
              <a:t>sus</a:t>
            </a:r>
            <a:r>
              <a:rPr lang="en-GB" altLang="zh-CN" sz="4400" dirty="0"/>
              <a:t> suffered my sin to forgive;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v’ry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was wounded that I might live.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2507951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Jesus knew when He came 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would suffer in shame;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could feel </a:t>
            </a:r>
            <a:r>
              <a:rPr lang="en-GB" altLang="zh-CN" sz="4400" dirty="0" err="1"/>
              <a:t>ev'ry</a:t>
            </a:r>
            <a:r>
              <a:rPr lang="en-GB" altLang="zh-CN" sz="4400" dirty="0"/>
              <a:t> pain and sorrow</a:t>
            </a:r>
            <a:r>
              <a:rPr lang="en-GB" altLang="zh-CN" sz="4400" dirty="0" smtClean="0"/>
              <a:t>.</a:t>
            </a:r>
            <a:endParaRPr lang="en-GB" altLang="zh-CN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4\12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2555336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 smtClean="0"/>
              <a:t>But </a:t>
            </a:r>
            <a:r>
              <a:rPr lang="en-GB" altLang="zh-CN" sz="4400" dirty="0"/>
              <a:t>He left Paradise,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With His blood He paid the price</a:t>
            </a:r>
          </a:p>
          <a:p>
            <a:pPr marL="27432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My redemption to Jesus I owe.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5\12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6\12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4153530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u="sng" dirty="0"/>
              <a:t>Chorus</a:t>
            </a:r>
            <a:r>
              <a:rPr lang="en-GB" altLang="zh-CN" sz="4400" dirty="0"/>
              <a:t>: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v'ry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Je-</a:t>
            </a:r>
            <a:r>
              <a:rPr lang="en-GB" altLang="zh-CN" sz="4400" dirty="0" err="1"/>
              <a:t>sus</a:t>
            </a:r>
            <a:r>
              <a:rPr lang="en-GB" altLang="zh-CN" sz="4400" dirty="0"/>
              <a:t> suffered my sin to forgive;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v’ry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was wounded that I might live.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3455903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From His throne Jesus came,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Laid a-side Heaven's fame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In exchange for the cross of Cal-</a:t>
            </a:r>
            <a:r>
              <a:rPr lang="en-GB" altLang="zh-CN" sz="4400" dirty="0" err="1"/>
              <a:t>v'ry</a:t>
            </a:r>
            <a:r>
              <a:rPr lang="en-GB" altLang="zh-CN" sz="4400" dirty="0" smtClean="0"/>
              <a:t>;</a:t>
            </a:r>
            <a:endParaRPr lang="en-GB" altLang="zh-CN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7\12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3774131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 smtClean="0"/>
              <a:t>For </a:t>
            </a:r>
            <a:r>
              <a:rPr lang="en-GB" altLang="zh-CN" sz="4400" dirty="0"/>
              <a:t>my gain suffered loss,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For my sin He bore the cross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was wounded and I was set free.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8\12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8153400" y="6280150"/>
            <a:ext cx="712788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solidFill>
                  <a:schemeClr val="bg1"/>
                </a:solidFill>
              </a:rPr>
              <a:t>9</a:t>
            </a:r>
            <a:r>
              <a:rPr lang="en-GB" altLang="zh-CN" sz="1500" b="1" dirty="0" smtClean="0">
                <a:solidFill>
                  <a:schemeClr val="bg1"/>
                </a:solidFill>
              </a:rPr>
              <a:t>\12</a:t>
            </a:r>
            <a:endParaRPr lang="en-GB" altLang="zh-CN" sz="1500" b="1" dirty="0">
              <a:solidFill>
                <a:schemeClr val="bg1"/>
              </a:solidFill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0" y="241300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/>
              <a:t>BORN TO DIE !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963613"/>
            <a:ext cx="9144000" cy="4153530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u="sng" dirty="0"/>
              <a:t>Chorus</a:t>
            </a:r>
            <a:r>
              <a:rPr lang="en-GB" altLang="zh-CN" sz="4400" dirty="0"/>
              <a:t>: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v'ry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Je-</a:t>
            </a:r>
            <a:r>
              <a:rPr lang="en-GB" altLang="zh-CN" sz="4400" dirty="0" err="1"/>
              <a:t>sus</a:t>
            </a:r>
            <a:r>
              <a:rPr lang="en-GB" altLang="zh-CN" sz="4400" dirty="0"/>
              <a:t> suffered my sin to forgive;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Born to die upon Cal-</a:t>
            </a:r>
            <a:r>
              <a:rPr lang="en-GB" altLang="zh-CN" sz="4400" dirty="0" err="1"/>
              <a:t>v’ry</a:t>
            </a:r>
            <a:r>
              <a:rPr lang="en-GB" altLang="zh-CN" sz="4400" dirty="0"/>
              <a:t>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/>
              <a:t>He was wounded that I might live.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332</Words>
  <Application>Microsoft Office PowerPoint</Application>
  <PresentationFormat>On-screen Show (4:3)</PresentationFormat>
  <Paragraphs>68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Shalom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Ninfa</dc:creator>
  <cp:lastModifiedBy>Church Administrator</cp:lastModifiedBy>
  <cp:revision>8</cp:revision>
  <dcterms:created xsi:type="dcterms:W3CDTF">2009-12-17T01:46:18Z</dcterms:created>
  <dcterms:modified xsi:type="dcterms:W3CDTF">2011-09-28T02:45:50Z</dcterms:modified>
</cp:coreProperties>
</file>