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7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19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3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5663" y="-6624638"/>
            <a:ext cx="19492913" cy="1462087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5763" cy="400526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5663" y="-6624638"/>
            <a:ext cx="19492913" cy="1462087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5763" cy="400526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5663" y="-6624638"/>
            <a:ext cx="19492913" cy="1462087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5763" cy="400526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5663" y="-6624638"/>
            <a:ext cx="19492913" cy="1462087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5763" cy="400526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5663" y="-6624638"/>
            <a:ext cx="19492913" cy="1462087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5763" cy="400526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5663" y="-6624638"/>
            <a:ext cx="19492913" cy="14620876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5763" cy="400526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BE790-CB28-4A05-8497-82F81C1385A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316C7-3526-4E8F-8DC4-A83DC02FFB1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9225" y="609600"/>
            <a:ext cx="1936750" cy="5464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61025" cy="5464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6B70F-8BBD-4E33-ACC8-B2D72B383CE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C839-2A37-429F-9558-6C03B2296D1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E00A4-D359-457B-8207-B6F288F21FE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8888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981200"/>
            <a:ext cx="3798887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97047-382C-47B4-877F-476D9F89BAA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31802-1F5C-4C6E-92FE-85B3CBDE0DA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F8FB0-532F-4314-B20A-144C8F3F0CF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BCB5E-5BE6-4D22-976B-CD22920009F4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47BC6-EAEA-48FE-B2EA-A33D2B7B17F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3011A-8A98-4849-AB07-9A8B6BFD4E6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50175" cy="1120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50175" cy="409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fld id="{16A577E4-8A8C-45A9-B7DC-E3F3C6F0988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4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2pPr>
      <a:lvl3pPr algn="ctr" defTabSz="457200" rtl="0" eaLnBrk="0" fontAlgn="base" hangingPunct="0">
        <a:lnSpc>
          <a:spcPct val="4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3pPr>
      <a:lvl4pPr algn="ctr" defTabSz="457200" rtl="0" eaLnBrk="0" fontAlgn="base" hangingPunct="0">
        <a:lnSpc>
          <a:spcPct val="4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4pPr>
      <a:lvl5pPr algn="ctr" defTabSz="457200" rtl="0" eaLnBrk="0" fontAlgn="base" hangingPunct="0">
        <a:lnSpc>
          <a:spcPct val="4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20675" indent="-320675" algn="l" defTabSz="457200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0725" indent="-263525" algn="l" defTabSz="457200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0" y="26035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C00000"/>
                </a:solidFill>
                <a:latin typeface="Arial" charset="0"/>
              </a:rPr>
              <a:t>ALL THE WAY MY SAVIOUR LEADS ME!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1196752"/>
            <a:ext cx="9144000" cy="3222698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All the way my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Savior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leads me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What have I to ask beside?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Can I doubt His tender mercy,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Who thru life has been my Guide?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8158163" y="6237288"/>
            <a:ext cx="517525" cy="262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200" b="1" dirty="0">
                <a:latin typeface="Arial" charset="0"/>
              </a:rPr>
              <a:t>1/6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1196752"/>
            <a:ext cx="9144000" cy="4838525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Heav’nly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peace,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divinest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comfort,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Here by faith in Him to dwell!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For I know, what-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e'er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befall me,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Jesus doeth all things well;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For I know, what-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e’er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befall me,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Jesus doeth all things well.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8158163" y="6237288"/>
            <a:ext cx="517525" cy="262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200" b="1" dirty="0">
                <a:latin typeface="Arial" charset="0"/>
                <a:ea typeface="宋体" charset="-122"/>
              </a:rPr>
              <a:t>2</a:t>
            </a:r>
            <a:r>
              <a:rPr lang="en-GB" altLang="zh-CN" sz="1200" b="1" dirty="0">
                <a:latin typeface="Arial" charset="0"/>
              </a:rPr>
              <a:t>/6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6035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C00000"/>
                </a:solidFill>
                <a:latin typeface="Arial" charset="0"/>
              </a:rPr>
              <a:t>ALL THE WAY MY SAVIOUR LEADS ME!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196752"/>
            <a:ext cx="9144000" cy="3222698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All the way my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Savior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leads me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Cheers each winding path I tread,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Gives me grace for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ev’ry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trial,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Feeds me with the living bread.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8158163" y="6237288"/>
            <a:ext cx="517525" cy="262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200" b="1">
                <a:latin typeface="Arial" charset="0"/>
                <a:ea typeface="宋体" charset="-122"/>
              </a:rPr>
              <a:t>3</a:t>
            </a:r>
            <a:r>
              <a:rPr lang="en-GB" altLang="zh-CN" sz="1200" b="1">
                <a:latin typeface="Arial" charset="0"/>
              </a:rPr>
              <a:t>/6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6035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C00000"/>
                </a:solidFill>
                <a:latin typeface="Arial" charset="0"/>
              </a:rPr>
              <a:t>ALL THE WAY MY SAVIOUR LEADS ME!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196752"/>
            <a:ext cx="9143999" cy="4838525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Tho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my weary steps may falter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And my soul athirst may be,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Gushing from the Rock before me,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Lo! A spring of joy I see;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Gushing from the Rock before me,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Lo! A spring of joy I see.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8158163" y="6237288"/>
            <a:ext cx="517525" cy="262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200" b="1">
                <a:latin typeface="Arial" charset="0"/>
                <a:ea typeface="宋体" charset="-122"/>
              </a:rPr>
              <a:t>4</a:t>
            </a:r>
            <a:r>
              <a:rPr lang="en-GB" altLang="zh-CN" sz="1200" b="1">
                <a:latin typeface="Arial" charset="0"/>
              </a:rPr>
              <a:t>/6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6035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C00000"/>
                </a:solidFill>
                <a:latin typeface="Arial" charset="0"/>
              </a:rPr>
              <a:t>ALL THE WAY MY SAVIOUR LEADS ME!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1196752"/>
            <a:ext cx="9144000" cy="3222698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All the way my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</a:rPr>
              <a:t>Savior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 leads me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O the fullness of His love!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Perfect rest to me is promised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In my Father's house above.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8158163" y="6237288"/>
            <a:ext cx="517525" cy="262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200" b="1">
                <a:latin typeface="Arial" charset="0"/>
                <a:ea typeface="宋体" charset="-122"/>
              </a:rPr>
              <a:t>5</a:t>
            </a:r>
            <a:r>
              <a:rPr lang="en-GB" altLang="zh-CN" sz="1200" b="1">
                <a:latin typeface="Arial" charset="0"/>
              </a:rPr>
              <a:t>/6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6035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C00000"/>
                </a:solidFill>
                <a:latin typeface="Arial" charset="0"/>
              </a:rPr>
              <a:t>ALL THE WAY MY SAVIOUR LEADS ME!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196752"/>
            <a:ext cx="9144000" cy="4838525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When my spirit, clothed immortal,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Wings its flight to realms of day,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This my song thru endless ages: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Jesus led me all the way;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This my song thru endless ages: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</a:rPr>
              <a:t>Jesus led me all the way.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8158163" y="6237288"/>
            <a:ext cx="517525" cy="262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200" b="1" dirty="0">
                <a:latin typeface="Arial" charset="0"/>
                <a:ea typeface="宋体" charset="-122"/>
              </a:rPr>
              <a:t>6</a:t>
            </a:r>
            <a:r>
              <a:rPr lang="en-GB" altLang="zh-CN" sz="1200" b="1" dirty="0">
                <a:latin typeface="Arial" charset="0"/>
              </a:rPr>
              <a:t>/6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60350"/>
            <a:ext cx="9144000" cy="5917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 dirty="0">
                <a:solidFill>
                  <a:srgbClr val="C00000"/>
                </a:solidFill>
                <a:latin typeface="Arial" charset="0"/>
              </a:rPr>
              <a:t>ALL THE WAY MY SAVIOUR LEADS ME!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267</Words>
  <Application>Microsoft Office PowerPoint</Application>
  <PresentationFormat>On-screen Show (4:3)</PresentationFormat>
  <Paragraphs>42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Church Administrator</cp:lastModifiedBy>
  <cp:revision>7</cp:revision>
  <dcterms:modified xsi:type="dcterms:W3CDTF">2011-10-31T02:56:29Z</dcterms:modified>
</cp:coreProperties>
</file>