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3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1pPr>
    <a:lvl2pPr marL="4572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2pPr>
    <a:lvl3pPr marL="9144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3pPr>
    <a:lvl4pPr marL="13716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4pPr>
    <a:lvl5pPr marL="18288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52" name="Rectangle 1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6624638"/>
            <a:ext cx="0" cy="146177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64" name="Rectangle 1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2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4370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CF56C-4FDD-4794-89EB-ED6F1ED7D2A4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91515-5F90-4964-A3E8-21D4F618F8C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7638" y="609600"/>
            <a:ext cx="1936750" cy="5462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59438" cy="5462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25D88-2C2F-4113-BD51-8DF049F6CF99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DA069-AF65-45C0-9D24-49CF09EED39D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5B177-BE92-4FF2-BA43-2FB441AAFF61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797300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981200"/>
            <a:ext cx="3798888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6E65F-C503-4C65-8F91-5B30182259C2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4C686-ED12-4136-9398-A241BB0FC72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6495E-CCED-49D6-AF51-5E1F17F92A2A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25060-A4AE-414F-9E74-3D2429631309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74E3F-023A-4AFD-A67A-7BEBECA53F6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1A975-C768-4934-A5B0-BBD8B9C8520D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48588" cy="111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48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17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000000"/>
                </a:solidFill>
                <a:ea typeface="宋体" charset="-122"/>
                <a:cs typeface="Lucida Sans Unicode" pitchFamily="34" charset="0"/>
              </a:defRPr>
            </a:lvl1pPr>
          </a:lstStyle>
          <a:p>
            <a:pPr>
              <a:defRPr/>
            </a:pPr>
            <a:fld id="{C3A3C753-ED4F-4FBC-9F33-41D5D48676AD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2pPr>
      <a:lvl3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3pPr>
      <a:lvl4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4pPr>
      <a:lvl5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5pPr>
      <a:lvl6pPr marL="15367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6pPr>
      <a:lvl7pPr marL="19939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7pPr>
      <a:lvl8pPr marL="24511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8pPr>
      <a:lvl9pPr marL="29083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9pPr>
    </p:titleStyle>
    <p:bodyStyle>
      <a:lvl1pPr marL="319088" indent="-319088" algn="l" defTabSz="457200" rtl="0" eaLnBrk="0" fontAlgn="base" hangingPunct="0">
        <a:lnSpc>
          <a:spcPct val="47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19138" indent="-261938" algn="l" defTabSz="457200" rtl="0" eaLnBrk="0" fontAlgn="base" hangingPunct="0">
        <a:lnSpc>
          <a:spcPct val="47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4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0" y="1057137"/>
            <a:ext cx="9144000" cy="3670128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My Father is rich 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In houses and lands,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40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holdeth</a:t>
            </a: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 the wealth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Of the world in His hands!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1/12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0" y="1064160"/>
            <a:ext cx="9144000" cy="3670128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A tent or a cottage,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Why should I care?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They’re building a palace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For me over there;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10/12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0" y="1055016"/>
            <a:ext cx="9144000" cy="3670128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Tho</a:t>
            </a: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’ exiled from home,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Yet still I may sing;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All glory to God,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I’m a child of the King.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11/12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12/12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1058646"/>
            <a:ext cx="9144000" cy="4399751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Chorus</a:t>
            </a:r>
            <a:r>
              <a:rPr lang="en-GB" altLang="zh-CN" sz="40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:</a:t>
            </a:r>
          </a:p>
          <a:p>
            <a:pPr marL="27432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I’m a child of the King,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King;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With Jesus my </a:t>
            </a:r>
            <a:r>
              <a:rPr lang="en-GB" altLang="zh-CN" sz="40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Savior</a:t>
            </a: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I’m a child of the King.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0" y="1064160"/>
            <a:ext cx="9144000" cy="3670128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Of rubies and diamonds, 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Of silver and gold,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His coffers are full,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He has riches untold.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2/12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0" y="1058646"/>
            <a:ext cx="9144000" cy="4399751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Chorus</a:t>
            </a:r>
            <a:r>
              <a:rPr lang="en-GB" altLang="zh-CN" sz="40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:</a:t>
            </a:r>
          </a:p>
          <a:p>
            <a:pPr marL="27432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I’m a child of the King,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King;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With Jesus my </a:t>
            </a:r>
            <a:r>
              <a:rPr lang="en-GB" altLang="zh-CN" sz="40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Savior</a:t>
            </a: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I’m a child of the King.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3/12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0" y="1061880"/>
            <a:ext cx="9144000" cy="3670128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My Father’s own Son,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The </a:t>
            </a:r>
            <a:r>
              <a:rPr lang="en-GB" altLang="zh-CN" sz="40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Savior</a:t>
            </a: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 of men,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Once wandered on earth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As the poorest of them;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4/12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0" y="1064160"/>
            <a:ext cx="9144000" cy="3670128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But now He is reigning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Forever on high,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That we may be His 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When He comes by and by.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5/12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6/12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1058646"/>
            <a:ext cx="9144000" cy="4399751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Chorus</a:t>
            </a:r>
            <a:r>
              <a:rPr lang="en-GB" altLang="zh-CN" sz="40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:</a:t>
            </a:r>
          </a:p>
          <a:p>
            <a:pPr marL="27432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I’m a child of the King,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King;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With Jesus my </a:t>
            </a:r>
            <a:r>
              <a:rPr lang="en-GB" altLang="zh-CN" sz="40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Savior</a:t>
            </a: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I’m a child of the King.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0" y="1064160"/>
            <a:ext cx="9144000" cy="3670128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I once was an outcast Stranger on earth,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A sinner by choice,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And an alien by birth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7/12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0" y="1055016"/>
            <a:ext cx="9144000" cy="3670128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But I’ve been adopted,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My name’s written down,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An heir to a mansion,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A robe, and a crown.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8/12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6677025" y="7086600"/>
            <a:ext cx="180975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8172450" y="6364288"/>
            <a:ext cx="647700" cy="291255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4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9/12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0" y="188913"/>
            <a:ext cx="9144000" cy="720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4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1058646"/>
            <a:ext cx="9144000" cy="4399751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b="1" u="sng" dirty="0">
                <a:solidFill>
                  <a:schemeClr val="tx1"/>
                </a:solidFill>
                <a:latin typeface="Arial" charset="0"/>
                <a:ea typeface="宋体" charset="-122"/>
              </a:rPr>
              <a:t>Chorus</a:t>
            </a:r>
            <a:r>
              <a:rPr lang="en-GB" altLang="zh-CN" sz="40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:</a:t>
            </a:r>
          </a:p>
          <a:p>
            <a:pPr marL="27432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I’m a child of the King,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A child of the King;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With Jesus my </a:t>
            </a:r>
            <a:r>
              <a:rPr lang="en-GB" altLang="zh-CN" sz="40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Savior</a:t>
            </a: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,</a:t>
            </a:r>
          </a:p>
          <a:p>
            <a:pPr marL="274320">
              <a:lnSpc>
                <a:spcPct val="15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4000" dirty="0">
                <a:solidFill>
                  <a:schemeClr val="tx1"/>
                </a:solidFill>
                <a:latin typeface="Arial" charset="0"/>
                <a:ea typeface="宋体" charset="-122"/>
              </a:rPr>
              <a:t>I’m a child of the King.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347</Words>
  <Application>Microsoft Office PowerPoint</Application>
  <PresentationFormat>On-screen Show (4:3)</PresentationFormat>
  <Paragraphs>75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Shalom</cp:lastModifiedBy>
  <cp:revision>16</cp:revision>
  <dcterms:modified xsi:type="dcterms:W3CDTF">2012-08-07T04:10:35Z</dcterms:modified>
</cp:coreProperties>
</file>